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22" r:id="rId1"/>
  </p:sldMasterIdLst>
  <p:notesMasterIdLst>
    <p:notesMasterId r:id="rId17"/>
  </p:notesMasterIdLst>
  <p:sldIdLst>
    <p:sldId id="268" r:id="rId2"/>
    <p:sldId id="271" r:id="rId3"/>
    <p:sldId id="280" r:id="rId4"/>
    <p:sldId id="281" r:id="rId5"/>
    <p:sldId id="282" r:id="rId6"/>
    <p:sldId id="274" r:id="rId7"/>
    <p:sldId id="275" r:id="rId8"/>
    <p:sldId id="276" r:id="rId9"/>
    <p:sldId id="277" r:id="rId10"/>
    <p:sldId id="283" r:id="rId11"/>
    <p:sldId id="278" r:id="rId12"/>
    <p:sldId id="284" r:id="rId13"/>
    <p:sldId id="279" r:id="rId14"/>
    <p:sldId id="286" r:id="rId15"/>
    <p:sldId id="289"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AE2F4"/>
    <a:srgbClr val="4372C4"/>
    <a:srgbClr val="B88ED8"/>
    <a:srgbClr val="7030A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950" autoAdjust="0"/>
    <p:restoredTop sz="96433" autoAdjust="0"/>
  </p:normalViewPr>
  <p:slideViewPr>
    <p:cSldViewPr snapToGrid="0" snapToObjects="1">
      <p:cViewPr>
        <p:scale>
          <a:sx n="120" d="100"/>
          <a:sy n="120" d="100"/>
        </p:scale>
        <p:origin x="-210" y="-312"/>
      </p:cViewPr>
      <p:guideLst>
        <p:guide orient="horz" pos="2160"/>
        <p:guide pos="3840"/>
      </p:guideLst>
    </p:cSldViewPr>
  </p:slideViewPr>
  <p:outlineViewPr>
    <p:cViewPr>
      <p:scale>
        <a:sx n="33" d="100"/>
        <a:sy n="33" d="100"/>
      </p:scale>
      <p:origin x="0" y="0"/>
    </p:cViewPr>
  </p:outlin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tif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19C35C8-7E0D-164D-90DB-73CCFD21AAF4}" type="datetimeFigureOut">
              <a:rPr lang="en-US" smtClean="0"/>
              <a:t>6/23/2017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442E831-A90A-F644-88CB-A0E75247B0D8}" type="slidenum">
              <a:rPr lang="en-US" smtClean="0"/>
              <a:t>‹#›</a:t>
            </a:fld>
            <a:endParaRPr lang="en-US"/>
          </a:p>
        </p:txBody>
      </p:sp>
    </p:spTree>
    <p:extLst>
      <p:ext uri="{BB962C8B-B14F-4D97-AF65-F5344CB8AC3E}">
        <p14:creationId xmlns:p14="http://schemas.microsoft.com/office/powerpoint/2010/main" val="117317105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27F7C8FD-1A2A-441D-9CD2-840C26B39A5A}" type="datetime1">
              <a:rPr lang="en-US" smtClean="0"/>
              <a:t>6/23/2017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5B33934-9E33-2F4B-9E2F-73FAFFD070E8}" type="slidenum">
              <a:rPr lang="en-US" smtClean="0"/>
              <a:t>‹#›</a:t>
            </a:fld>
            <a:endParaRPr lang="en-US"/>
          </a:p>
        </p:txBody>
      </p:sp>
    </p:spTree>
  </p:cSld>
  <p:clrMapOvr>
    <a:masterClrMapping/>
  </p:clrMapOvr>
  <p:extLst mod="1">
    <p:ext uri="{DCECCB84-F9BA-43D5-87BE-67443E8EF086}">
      <p15:sldGuideLst xmlns:p15="http://schemas.microsoft.com/office/powerpoint/2012/main" xmlns=""/>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0433079-1C37-4661-B31C-A5DFEE97D910}" type="datetime1">
              <a:rPr lang="en-US" smtClean="0"/>
              <a:t>6/23/2017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5B33934-9E33-2F4B-9E2F-73FAFFD070E8}"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6F83D07-751F-4757-9932-0F8BC54C8419}" type="datetime1">
              <a:rPr lang="en-US" smtClean="0"/>
              <a:t>6/23/2017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5B33934-9E33-2F4B-9E2F-73FAFFD070E8}" type="slidenum">
              <a:rPr lang="en-US" smtClean="0"/>
              <a:t>‹#›</a:t>
            </a:fld>
            <a:endParaRPr lang="en-US"/>
          </a:p>
        </p:txBody>
      </p:sp>
    </p:spTree>
  </p:cSld>
  <p:clrMapOvr>
    <a:masterClrMapping/>
  </p:clrMapOvr>
  <p:extLst mod="1">
    <p:ext uri="{DCECCB84-F9BA-43D5-87BE-67443E8EF086}">
      <p15:sldGuideLst xmlns:p15="http://schemas.microsoft.com/office/powerpoint/2012/main" xmlns=""/>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45EED52-5F0C-4D8D-A7BC-867C7096F94F}" type="datetime1">
              <a:rPr lang="en-US" smtClean="0"/>
              <a:t>6/23/2017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5B33934-9E33-2F4B-9E2F-73FAFFD070E8}"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F8AB73E1-68AA-4227-AB41-1F60D05A095F}" type="datetime1">
              <a:rPr lang="en-US" smtClean="0"/>
              <a:t>6/23/2017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5B33934-9E33-2F4B-9E2F-73FAFFD070E8}" type="slidenum">
              <a:rPr lang="en-US" smtClean="0"/>
              <a:t>‹#›</a:t>
            </a:fld>
            <a:endParaRPr lang="en-US"/>
          </a:p>
        </p:txBody>
      </p:sp>
    </p:spTree>
  </p:cSld>
  <p:clrMapOvr>
    <a:masterClrMapping/>
  </p:clrMapOvr>
  <p:extLst mod="1">
    <p:ext uri="{DCECCB84-F9BA-43D5-87BE-67443E8EF086}">
      <p15:sldGuideLst xmlns:p15="http://schemas.microsoft.com/office/powerpoint/2012/main" xmlns=""/>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9CE5508D-AC3C-4D8A-9C7E-4D9CAB5C0076}" type="datetime1">
              <a:rPr lang="en-US" smtClean="0"/>
              <a:t>6/23/2017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5B33934-9E33-2F4B-9E2F-73FAFFD070E8}"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975AA996-69E8-4753-AC13-21D56F8E1543}" type="datetime1">
              <a:rPr lang="en-US" smtClean="0"/>
              <a:t>6/23/2017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5B33934-9E33-2F4B-9E2F-73FAFFD070E8}"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CE7E98A2-5D8E-46E5-96B8-2A0471B62A3E}" type="datetime1">
              <a:rPr lang="en-US" smtClean="0"/>
              <a:t>6/23/2017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5B33934-9E33-2F4B-9E2F-73FAFFD070E8}"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42E1FD-C2AF-4AD8-8AA8-B1B0CCE0217C}" type="datetime1">
              <a:rPr lang="en-US" smtClean="0"/>
              <a:t>6/23/2017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5B33934-9E33-2F4B-9E2F-73FAFFD070E8}"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C94774F8-C56F-428D-BADF-606163EEF181}" type="datetime1">
              <a:rPr lang="en-US" smtClean="0"/>
              <a:t>6/23/2017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5B33934-9E33-2F4B-9E2F-73FAFFD070E8}"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36F6B7F-2785-4184-9705-F1C4F8FDD63D}" type="datetime1">
              <a:rPr lang="en-US" smtClean="0"/>
              <a:t>6/23/2017</a:t>
            </a:fld>
            <a:endParaRPr lang="en-US"/>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F5B33934-9E33-2F4B-9E2F-73FAFFD070E8}"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8EAD7A6-3CAF-4B18-B9B3-448781415F8E}" type="datetime1">
              <a:rPr lang="en-US" smtClean="0"/>
              <a:t>6/23/2017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5B33934-9E33-2F4B-9E2F-73FAFFD070E8}" type="slidenum">
              <a:rPr lang="en-US" smtClean="0"/>
              <a:t>‹#›</a:t>
            </a:fld>
            <a:endParaRPr lang="en-US"/>
          </a:p>
        </p:txBody>
      </p:sp>
    </p:spTree>
    <p:extLst>
      <p:ext uri="{BB962C8B-B14F-4D97-AF65-F5344CB8AC3E}">
        <p14:creationId xmlns:p14="http://schemas.microsoft.com/office/powerpoint/2010/main" val="582705990"/>
      </p:ext>
    </p:extLst>
  </p:cSld>
  <p:clrMap bg1="lt1" tx1="dk1" bg2="lt2" tx2="dk2" accent1="accent1" accent2="accent2" accent3="accent3" accent4="accent4" accent5="accent5" accent6="accent6" hlink="hlink" folHlink="folHlink"/>
  <p:sldLayoutIdLst>
    <p:sldLayoutId id="2147483823" r:id="rId1"/>
    <p:sldLayoutId id="2147483824" r:id="rId2"/>
    <p:sldLayoutId id="2147483825" r:id="rId3"/>
    <p:sldLayoutId id="2147483826" r:id="rId4"/>
    <p:sldLayoutId id="2147483827" r:id="rId5"/>
    <p:sldLayoutId id="2147483828" r:id="rId6"/>
    <p:sldLayoutId id="2147483829" r:id="rId7"/>
    <p:sldLayoutId id="2147483830" r:id="rId8"/>
    <p:sldLayoutId id="2147483831" r:id="rId9"/>
    <p:sldLayoutId id="2147483832" r:id="rId10"/>
    <p:sldLayoutId id="2147483833"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xmlns=""/>
    </p:ext>
  </p:extLst>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 Id="rId9" Type="http://schemas.openxmlformats.org/officeDocument/2006/relationships/image" Target="../media/image8.png"/></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0.tiff"/><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image" Target="../media/image2.png"/><Relationship Id="rId7"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4.png"/><Relationship Id="rId5" Type="http://schemas.openxmlformats.org/officeDocument/2006/relationships/image" Target="../media/image9.png"/><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3.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10.tiff"/><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3.png"/><Relationship Id="rId5" Type="http://schemas.openxmlformats.org/officeDocument/2006/relationships/image" Target="../media/image10.tiff"/><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10.tiff"/></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ounded Rectangle 11"/>
          <p:cNvSpPr/>
          <p:nvPr/>
        </p:nvSpPr>
        <p:spPr>
          <a:xfrm>
            <a:off x="942895" y="886441"/>
            <a:ext cx="10410905" cy="4845800"/>
          </a:xfrm>
          <a:prstGeom prst="roundRect">
            <a:avLst>
              <a:gd name="adj" fmla="val 9731"/>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lang="en-US" b="1" dirty="0" smtClean="0">
                <a:solidFill>
                  <a:schemeClr val="tx1"/>
                </a:solidFill>
              </a:rPr>
              <a:t>In this game, you travel </a:t>
            </a:r>
            <a:r>
              <a:rPr lang="en-US" b="1" dirty="0">
                <a:solidFill>
                  <a:schemeClr val="tx1"/>
                </a:solidFill>
              </a:rPr>
              <a:t>to </a:t>
            </a:r>
            <a:r>
              <a:rPr lang="en-US" b="1" dirty="0" smtClean="0">
                <a:solidFill>
                  <a:schemeClr val="tx1"/>
                </a:solidFill>
              </a:rPr>
              <a:t>some planets to collect money</a:t>
            </a:r>
            <a:r>
              <a:rPr lang="en-US" b="1" dirty="0">
                <a:solidFill>
                  <a:schemeClr val="tx1"/>
                </a:solidFill>
              </a:rPr>
              <a:t>. </a:t>
            </a:r>
            <a:r>
              <a:rPr lang="en-US" b="1" dirty="0" smtClean="0">
                <a:solidFill>
                  <a:schemeClr val="tx1"/>
                </a:solidFill>
              </a:rPr>
              <a:t>Your payment will depend </a:t>
            </a:r>
            <a:r>
              <a:rPr lang="en-US" b="1" dirty="0">
                <a:solidFill>
                  <a:schemeClr val="tx1"/>
                </a:solidFill>
              </a:rPr>
              <a:t>on </a:t>
            </a:r>
            <a:r>
              <a:rPr lang="en-US" b="1" dirty="0" smtClean="0">
                <a:solidFill>
                  <a:schemeClr val="tx1"/>
                </a:solidFill>
              </a:rPr>
              <a:t>how much you </a:t>
            </a:r>
            <a:r>
              <a:rPr lang="en-US" b="1" dirty="0" smtClean="0">
                <a:solidFill>
                  <a:schemeClr val="tx1"/>
                </a:solidFill>
              </a:rPr>
              <a:t>collected </a:t>
            </a:r>
            <a:r>
              <a:rPr lang="en-US" b="1" dirty="0" smtClean="0">
                <a:solidFill>
                  <a:schemeClr val="tx1"/>
                </a:solidFill>
              </a:rPr>
              <a:t>in your </a:t>
            </a:r>
            <a:r>
              <a:rPr lang="en-US" b="1" dirty="0" smtClean="0">
                <a:solidFill>
                  <a:schemeClr val="tx1"/>
                </a:solidFill>
              </a:rPr>
              <a:t>trips.</a:t>
            </a:r>
          </a:p>
          <a:p>
            <a:endParaRPr lang="en-US" b="1" dirty="0">
              <a:solidFill>
                <a:schemeClr val="tx1"/>
              </a:solidFill>
            </a:endParaRPr>
          </a:p>
          <a:p>
            <a:endParaRPr lang="en-US" b="1" dirty="0" smtClean="0">
              <a:solidFill>
                <a:schemeClr val="tx1"/>
              </a:solidFill>
            </a:endParaRPr>
          </a:p>
          <a:p>
            <a:r>
              <a:rPr lang="en-US" b="1" dirty="0" smtClean="0">
                <a:solidFill>
                  <a:schemeClr val="tx1"/>
                </a:solidFill>
              </a:rPr>
              <a:t>This is the map of your journeys </a:t>
            </a:r>
          </a:p>
          <a:p>
            <a:endParaRPr lang="en-US" b="1" dirty="0">
              <a:solidFill>
                <a:schemeClr val="tx1"/>
              </a:solidFill>
            </a:endParaRPr>
          </a:p>
          <a:p>
            <a:endParaRPr lang="en-US" dirty="0">
              <a:solidFill>
                <a:schemeClr val="tx1"/>
              </a:solidFill>
            </a:endParaRPr>
          </a:p>
          <a:p>
            <a:endParaRPr lang="en-US" dirty="0" smtClean="0">
              <a:solidFill>
                <a:schemeClr val="tx1"/>
              </a:solidFill>
            </a:endParaRPr>
          </a:p>
          <a:p>
            <a:r>
              <a:rPr lang="en-US" dirty="0" smtClean="0">
                <a:solidFill>
                  <a:schemeClr val="tx1"/>
                </a:solidFill>
              </a:rPr>
              <a:t>       </a:t>
            </a:r>
            <a:endParaRPr lang="en-US" dirty="0">
              <a:solidFill>
                <a:schemeClr val="tx1"/>
              </a:solidFill>
            </a:endParaRPr>
          </a:p>
        </p:txBody>
      </p:sp>
      <p:pic>
        <p:nvPicPr>
          <p:cNvPr id="13" name="Picture 1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46760" y="4525371"/>
            <a:ext cx="704088" cy="700926"/>
          </a:xfrm>
          <a:prstGeom prst="rect">
            <a:avLst/>
          </a:prstGeom>
          <a:effectLst>
            <a:outerShdw blurRad="50800" dist="38100" dir="5400000" algn="t" rotWithShape="0">
              <a:prstClr val="black">
                <a:alpha val="40000"/>
              </a:prstClr>
            </a:outerShdw>
          </a:effectLst>
        </p:spPr>
      </p:pic>
      <p:pic>
        <p:nvPicPr>
          <p:cNvPr id="14" name="Content Placeholder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46760" y="2494613"/>
            <a:ext cx="704088" cy="708054"/>
          </a:xfrm>
          <a:prstGeom prst="rect">
            <a:avLst/>
          </a:prstGeom>
          <a:effectLst>
            <a:outerShdw blurRad="50800" dist="38100" dir="5400000" algn="t" rotWithShape="0">
              <a:prstClr val="black">
                <a:alpha val="40000"/>
              </a:prstClr>
            </a:outerShdw>
          </a:effectLst>
        </p:spPr>
      </p:pic>
      <p:pic>
        <p:nvPicPr>
          <p:cNvPr id="28" name="Picture 2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17170" y="3401440"/>
            <a:ext cx="704088" cy="704088"/>
          </a:xfrm>
          <a:prstGeom prst="rect">
            <a:avLst/>
          </a:prstGeom>
          <a:effectLst>
            <a:outerShdw blurRad="50800" dist="38100" dir="5400000" algn="t" rotWithShape="0">
              <a:prstClr val="black">
                <a:alpha val="40000"/>
              </a:prstClr>
            </a:outerShdw>
          </a:effectLst>
        </p:spPr>
      </p:pic>
      <p:sp>
        <p:nvSpPr>
          <p:cNvPr id="18" name="TextBox 17"/>
          <p:cNvSpPr txBox="1"/>
          <p:nvPr/>
        </p:nvSpPr>
        <p:spPr>
          <a:xfrm>
            <a:off x="4015277" y="138000"/>
            <a:ext cx="4161443" cy="461665"/>
          </a:xfrm>
          <a:prstGeom prst="rect">
            <a:avLst/>
          </a:prstGeom>
          <a:noFill/>
        </p:spPr>
        <p:txBody>
          <a:bodyPr wrap="square" rtlCol="0">
            <a:spAutoFit/>
          </a:bodyPr>
          <a:lstStyle/>
          <a:p>
            <a:pPr algn="ctr"/>
            <a:r>
              <a:rPr lang="en-GB" sz="2400" b="1" dirty="0" smtClean="0"/>
              <a:t>Instruction 1</a:t>
            </a:r>
            <a:endParaRPr lang="en-GB" sz="2400" b="1" dirty="0"/>
          </a:p>
        </p:txBody>
      </p:sp>
      <p:pic>
        <p:nvPicPr>
          <p:cNvPr id="20" name="Picture 1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67476" y="2418678"/>
            <a:ext cx="704666" cy="704088"/>
          </a:xfrm>
          <a:prstGeom prst="rect">
            <a:avLst/>
          </a:prstGeom>
        </p:spPr>
      </p:pic>
      <p:pic>
        <p:nvPicPr>
          <p:cNvPr id="21" name="Picture 20"/>
          <p:cNvPicPr>
            <a:picLocks noChangeAspect="1"/>
          </p:cNvPicPr>
          <p:nvPr/>
        </p:nvPicPr>
        <p:blipFill rotWithShape="1">
          <a:blip r:embed="rId6">
            <a:extLst>
              <a:ext uri="{28A0092B-C50C-407E-A947-70E740481C1C}">
                <a14:useLocalDpi xmlns:a14="http://schemas.microsoft.com/office/drawing/2010/main" val="0"/>
              </a:ext>
            </a:extLst>
          </a:blip>
          <a:srcRect l="5766"/>
          <a:stretch/>
        </p:blipFill>
        <p:spPr>
          <a:xfrm>
            <a:off x="8467476" y="4526649"/>
            <a:ext cx="704088" cy="699648"/>
          </a:xfrm>
          <a:prstGeom prst="rect">
            <a:avLst/>
          </a:prstGeom>
        </p:spPr>
      </p:pic>
      <p:sp>
        <p:nvSpPr>
          <p:cNvPr id="2" name="Slide Number Placeholder 1"/>
          <p:cNvSpPr>
            <a:spLocks noGrp="1"/>
          </p:cNvSpPr>
          <p:nvPr>
            <p:ph type="sldNum" sz="quarter" idx="12"/>
          </p:nvPr>
        </p:nvSpPr>
        <p:spPr/>
        <p:txBody>
          <a:bodyPr/>
          <a:lstStyle/>
          <a:p>
            <a:fld id="{F5B33934-9E33-2F4B-9E2F-73FAFFD070E8}" type="slidenum">
              <a:rPr lang="en-US" smtClean="0"/>
              <a:t>1</a:t>
            </a:fld>
            <a:endParaRPr lang="en-US"/>
          </a:p>
        </p:txBody>
      </p:sp>
      <p:sp>
        <p:nvSpPr>
          <p:cNvPr id="3" name="Right Arrow 2"/>
          <p:cNvSpPr/>
          <p:nvPr/>
        </p:nvSpPr>
        <p:spPr>
          <a:xfrm rot="20066325">
            <a:off x="3848433" y="3017008"/>
            <a:ext cx="1198329" cy="584667"/>
          </a:xfrm>
          <a:prstGeom prst="rightArrow">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n-GB"/>
          </a:p>
        </p:txBody>
      </p:sp>
      <p:sp>
        <p:nvSpPr>
          <p:cNvPr id="11" name="Right Arrow 10"/>
          <p:cNvSpPr/>
          <p:nvPr/>
        </p:nvSpPr>
        <p:spPr>
          <a:xfrm rot="1966874">
            <a:off x="3853067" y="4125342"/>
            <a:ext cx="1198329" cy="584667"/>
          </a:xfrm>
          <a:prstGeom prst="rightArrow">
            <a:avLst/>
          </a:prstGeom>
        </p:spPr>
        <p:style>
          <a:lnRef idx="1">
            <a:schemeClr val="accent5"/>
          </a:lnRef>
          <a:fillRef idx="2">
            <a:schemeClr val="accent5"/>
          </a:fillRef>
          <a:effectRef idx="1">
            <a:schemeClr val="accent5"/>
          </a:effectRef>
          <a:fontRef idx="minor">
            <a:schemeClr val="dk1"/>
          </a:fontRef>
        </p:style>
        <p:txBody>
          <a:bodyPr rtlCol="0" anchor="ctr"/>
          <a:lstStyle/>
          <a:p>
            <a:pPr algn="ctr"/>
            <a:endParaRPr lang="en-GB"/>
          </a:p>
        </p:txBody>
      </p:sp>
      <p:sp>
        <p:nvSpPr>
          <p:cNvPr id="15" name="Right Arrow 14"/>
          <p:cNvSpPr/>
          <p:nvPr/>
        </p:nvSpPr>
        <p:spPr>
          <a:xfrm>
            <a:off x="6207313" y="2586339"/>
            <a:ext cx="1707874" cy="58466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6" name="Right Arrow 15"/>
          <p:cNvSpPr/>
          <p:nvPr/>
        </p:nvSpPr>
        <p:spPr>
          <a:xfrm>
            <a:off x="6288151" y="4603499"/>
            <a:ext cx="1707874" cy="58466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7" name="Content Placeholder 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rot="4139315">
            <a:off x="4210723" y="3094465"/>
            <a:ext cx="243959" cy="499958"/>
          </a:xfrm>
          <a:prstGeom prst="rect">
            <a:avLst/>
          </a:prstGeom>
          <a:effectLst>
            <a:outerShdw blurRad="50800" dist="38100" dir="5400000" algn="t" rotWithShape="0">
              <a:prstClr val="black">
                <a:alpha val="40000"/>
              </a:prstClr>
            </a:outerShdw>
          </a:effectLst>
          <a:scene3d>
            <a:camera prst="orthographicFront">
              <a:rot lat="0" lon="0" rev="1200000"/>
            </a:camera>
            <a:lightRig rig="threePt" dir="t"/>
          </a:scene3d>
        </p:spPr>
      </p:pic>
      <p:pic>
        <p:nvPicPr>
          <p:cNvPr id="19" name="Picture 18"/>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rot="7548887">
            <a:off x="4187905" y="4071743"/>
            <a:ext cx="239985" cy="489701"/>
          </a:xfrm>
          <a:prstGeom prst="rect">
            <a:avLst/>
          </a:prstGeom>
          <a:effectLst>
            <a:outerShdw blurRad="50800" dist="38100" dir="5400000" algn="t" rotWithShape="0">
              <a:prstClr val="black">
                <a:alpha val="40000"/>
              </a:prstClr>
            </a:outerShdw>
          </a:effectLst>
        </p:spPr>
      </p:pic>
      <p:pic>
        <p:nvPicPr>
          <p:cNvPr id="22" name="Picture 21"/>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623381" y="2556133"/>
            <a:ext cx="683462" cy="680173"/>
          </a:xfrm>
          <a:prstGeom prst="rect">
            <a:avLst/>
          </a:prstGeom>
        </p:spPr>
      </p:pic>
      <p:pic>
        <p:nvPicPr>
          <p:cNvPr id="23" name="Picture 22"/>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647004" y="4531614"/>
            <a:ext cx="683462" cy="680173"/>
          </a:xfrm>
          <a:prstGeom prst="rect">
            <a:avLst/>
          </a:prstGeom>
        </p:spPr>
      </p:pic>
      <p:sp>
        <p:nvSpPr>
          <p:cNvPr id="4" name="TextBox 3"/>
          <p:cNvSpPr txBox="1"/>
          <p:nvPr/>
        </p:nvSpPr>
        <p:spPr>
          <a:xfrm>
            <a:off x="2989698" y="4014455"/>
            <a:ext cx="682559" cy="369332"/>
          </a:xfrm>
          <a:prstGeom prst="rect">
            <a:avLst/>
          </a:prstGeom>
          <a:noFill/>
        </p:spPr>
        <p:txBody>
          <a:bodyPr wrap="none" rtlCol="0">
            <a:spAutoFit/>
          </a:bodyPr>
          <a:lstStyle/>
          <a:p>
            <a:r>
              <a:rPr lang="en-GB" dirty="0" smtClean="0"/>
              <a:t>Earth</a:t>
            </a:r>
            <a:endParaRPr lang="en-GB" dirty="0"/>
          </a:p>
        </p:txBody>
      </p:sp>
      <p:sp>
        <p:nvSpPr>
          <p:cNvPr id="24" name="TextBox 23"/>
          <p:cNvSpPr txBox="1"/>
          <p:nvPr/>
        </p:nvSpPr>
        <p:spPr>
          <a:xfrm>
            <a:off x="4915081" y="3131480"/>
            <a:ext cx="1033488" cy="307777"/>
          </a:xfrm>
          <a:prstGeom prst="rect">
            <a:avLst/>
          </a:prstGeom>
          <a:noFill/>
        </p:spPr>
        <p:txBody>
          <a:bodyPr wrap="none" rtlCol="0">
            <a:spAutoFit/>
          </a:bodyPr>
          <a:lstStyle/>
          <a:p>
            <a:r>
              <a:rPr lang="en-GB" sz="1400" dirty="0" smtClean="0"/>
              <a:t>Brown Dust</a:t>
            </a:r>
            <a:endParaRPr lang="en-GB" sz="1400" dirty="0"/>
          </a:p>
        </p:txBody>
      </p:sp>
      <p:sp>
        <p:nvSpPr>
          <p:cNvPr id="26" name="TextBox 25"/>
          <p:cNvSpPr txBox="1"/>
          <p:nvPr/>
        </p:nvSpPr>
        <p:spPr>
          <a:xfrm>
            <a:off x="4916412" y="5226297"/>
            <a:ext cx="903709" cy="307777"/>
          </a:xfrm>
          <a:prstGeom prst="rect">
            <a:avLst/>
          </a:prstGeom>
          <a:noFill/>
        </p:spPr>
        <p:txBody>
          <a:bodyPr wrap="none" rtlCol="0">
            <a:spAutoFit/>
          </a:bodyPr>
          <a:lstStyle/>
          <a:p>
            <a:r>
              <a:rPr lang="en-GB" sz="1400" dirty="0" smtClean="0"/>
              <a:t>Grey Dust</a:t>
            </a:r>
            <a:endParaRPr lang="en-GB" sz="1400" dirty="0"/>
          </a:p>
        </p:txBody>
      </p:sp>
      <p:sp>
        <p:nvSpPr>
          <p:cNvPr id="27" name="TextBox 26"/>
          <p:cNvSpPr txBox="1"/>
          <p:nvPr/>
        </p:nvSpPr>
        <p:spPr>
          <a:xfrm>
            <a:off x="8359321" y="3056872"/>
            <a:ext cx="1040734" cy="307777"/>
          </a:xfrm>
          <a:prstGeom prst="rect">
            <a:avLst/>
          </a:prstGeom>
          <a:noFill/>
        </p:spPr>
        <p:txBody>
          <a:bodyPr wrap="none" rtlCol="0">
            <a:spAutoFit/>
          </a:bodyPr>
          <a:lstStyle/>
          <a:p>
            <a:r>
              <a:rPr lang="en-GB" sz="1400" dirty="0" smtClean="0"/>
              <a:t>Helium-Red</a:t>
            </a:r>
            <a:endParaRPr lang="en-GB" sz="1400" dirty="0"/>
          </a:p>
        </p:txBody>
      </p:sp>
      <p:sp>
        <p:nvSpPr>
          <p:cNvPr id="29" name="TextBox 28"/>
          <p:cNvSpPr txBox="1"/>
          <p:nvPr/>
        </p:nvSpPr>
        <p:spPr>
          <a:xfrm>
            <a:off x="8360652" y="5151689"/>
            <a:ext cx="1085554" cy="307777"/>
          </a:xfrm>
          <a:prstGeom prst="rect">
            <a:avLst/>
          </a:prstGeom>
          <a:noFill/>
        </p:spPr>
        <p:txBody>
          <a:bodyPr wrap="none" rtlCol="0">
            <a:spAutoFit/>
          </a:bodyPr>
          <a:lstStyle/>
          <a:p>
            <a:r>
              <a:rPr lang="en-GB" sz="1400" dirty="0" smtClean="0"/>
              <a:t>Helium-Blue</a:t>
            </a:r>
            <a:endParaRPr lang="en-GB" sz="1400" dirty="0"/>
          </a:p>
        </p:txBody>
      </p:sp>
    </p:spTree>
    <p:extLst>
      <p:ext uri="{BB962C8B-B14F-4D97-AF65-F5344CB8AC3E}">
        <p14:creationId xmlns:p14="http://schemas.microsoft.com/office/powerpoint/2010/main" val="145348953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ounded Rectangle 11"/>
          <p:cNvSpPr/>
          <p:nvPr/>
        </p:nvSpPr>
        <p:spPr>
          <a:xfrm>
            <a:off x="-2" y="920787"/>
            <a:ext cx="12191999" cy="5778130"/>
          </a:xfrm>
          <a:prstGeom prst="roundRect">
            <a:avLst>
              <a:gd name="adj" fmla="val 9731"/>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nSpc>
                <a:spcPct val="200000"/>
              </a:lnSpc>
            </a:pPr>
            <a:endParaRPr lang="en-US" b="1" dirty="0">
              <a:solidFill>
                <a:schemeClr val="tx1"/>
              </a:solidFill>
            </a:endParaRPr>
          </a:p>
          <a:p>
            <a:pPr>
              <a:lnSpc>
                <a:spcPct val="200000"/>
              </a:lnSpc>
            </a:pPr>
            <a:endParaRPr lang="en-US" b="1" dirty="0">
              <a:solidFill>
                <a:schemeClr val="tx1"/>
              </a:solidFill>
            </a:endParaRPr>
          </a:p>
        </p:txBody>
      </p:sp>
      <p:sp>
        <p:nvSpPr>
          <p:cNvPr id="18" name="TextBox 17"/>
          <p:cNvSpPr txBox="1"/>
          <p:nvPr/>
        </p:nvSpPr>
        <p:spPr>
          <a:xfrm>
            <a:off x="4015277" y="138000"/>
            <a:ext cx="4161443" cy="461665"/>
          </a:xfrm>
          <a:prstGeom prst="rect">
            <a:avLst/>
          </a:prstGeom>
          <a:noFill/>
        </p:spPr>
        <p:txBody>
          <a:bodyPr wrap="square" rtlCol="0">
            <a:spAutoFit/>
          </a:bodyPr>
          <a:lstStyle/>
          <a:p>
            <a:pPr algn="ctr"/>
            <a:r>
              <a:rPr lang="en-GB" sz="2400" b="1" dirty="0" smtClean="0"/>
              <a:t>Instruction</a:t>
            </a:r>
            <a:endParaRPr lang="en-GB" sz="2400" b="1" dirty="0"/>
          </a:p>
        </p:txBody>
      </p:sp>
      <p:sp>
        <p:nvSpPr>
          <p:cNvPr id="35" name="Rectangle 34"/>
          <p:cNvSpPr/>
          <p:nvPr/>
        </p:nvSpPr>
        <p:spPr>
          <a:xfrm>
            <a:off x="2389686" y="2977043"/>
            <a:ext cx="2520031" cy="3362195"/>
          </a:xfrm>
          <a:prstGeom prst="rect">
            <a:avLst/>
          </a:pr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pic>
        <p:nvPicPr>
          <p:cNvPr id="45" name="Picture 4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52728" y="5323153"/>
            <a:ext cx="914400" cy="914400"/>
          </a:xfrm>
          <a:prstGeom prst="rect">
            <a:avLst/>
          </a:prstGeom>
          <a:effectLst>
            <a:outerShdw blurRad="50800" dist="38100" dir="5400000" algn="t" rotWithShape="0">
              <a:prstClr val="black">
                <a:alpha val="40000"/>
              </a:prstClr>
            </a:outerShdw>
          </a:effectLst>
        </p:spPr>
      </p:pic>
      <p:sp>
        <p:nvSpPr>
          <p:cNvPr id="2" name="Up Arrow 1"/>
          <p:cNvSpPr/>
          <p:nvPr/>
        </p:nvSpPr>
        <p:spPr>
          <a:xfrm>
            <a:off x="2790636" y="4084095"/>
            <a:ext cx="438583" cy="1201591"/>
          </a:xfrm>
          <a:prstGeom prst="up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pic>
        <p:nvPicPr>
          <p:cNvPr id="50" name="Picture 4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09528" y="4241618"/>
            <a:ext cx="1005840" cy="1005840"/>
          </a:xfrm>
          <a:prstGeom prst="rect">
            <a:avLst/>
          </a:prstGeom>
        </p:spPr>
      </p:pic>
      <p:pic>
        <p:nvPicPr>
          <p:cNvPr id="19" name="Picture 1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52728" y="3115489"/>
            <a:ext cx="914400" cy="914400"/>
          </a:xfrm>
          <a:prstGeom prst="rect">
            <a:avLst/>
          </a:prstGeom>
        </p:spPr>
      </p:pic>
      <p:pic>
        <p:nvPicPr>
          <p:cNvPr id="20" name="Picture 19"/>
          <p:cNvPicPr>
            <a:picLocks noChangeAspect="1"/>
          </p:cNvPicPr>
          <p:nvPr/>
        </p:nvPicPr>
        <p:blipFill rotWithShape="1">
          <a:blip r:embed="rId5">
            <a:extLst>
              <a:ext uri="{28A0092B-C50C-407E-A947-70E740481C1C}">
                <a14:useLocalDpi xmlns:a14="http://schemas.microsoft.com/office/drawing/2010/main" val="0"/>
              </a:ext>
            </a:extLst>
          </a:blip>
          <a:srcRect l="5766"/>
          <a:stretch/>
        </p:blipFill>
        <p:spPr>
          <a:xfrm>
            <a:off x="3813899" y="3110896"/>
            <a:ext cx="914400" cy="914400"/>
          </a:xfrm>
          <a:prstGeom prst="rect">
            <a:avLst/>
          </a:prstGeom>
        </p:spPr>
      </p:pic>
      <p:sp>
        <p:nvSpPr>
          <p:cNvPr id="22" name="Up Arrow 21"/>
          <p:cNvSpPr/>
          <p:nvPr/>
        </p:nvSpPr>
        <p:spPr>
          <a:xfrm>
            <a:off x="4051808" y="4084095"/>
            <a:ext cx="438583" cy="1201591"/>
          </a:xfrm>
          <a:prstGeom prst="up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pic>
        <p:nvPicPr>
          <p:cNvPr id="25" name="Picture 2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70700" y="4241618"/>
            <a:ext cx="1005840" cy="1005840"/>
          </a:xfrm>
          <a:prstGeom prst="rect">
            <a:avLst/>
          </a:prstGeom>
        </p:spPr>
      </p:pic>
      <p:pic>
        <p:nvPicPr>
          <p:cNvPr id="27" name="Content Placeholder 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813900" y="5323153"/>
            <a:ext cx="914400" cy="914400"/>
          </a:xfrm>
          <a:prstGeom prst="rect">
            <a:avLst/>
          </a:prstGeom>
          <a:effectLst>
            <a:outerShdw blurRad="50800" dist="38100" dir="5400000" algn="t" rotWithShape="0">
              <a:prstClr val="black">
                <a:alpha val="40000"/>
              </a:prstClr>
            </a:outerShdw>
          </a:effectLst>
        </p:spPr>
      </p:pic>
      <p:sp>
        <p:nvSpPr>
          <p:cNvPr id="28" name="Rectangle 27"/>
          <p:cNvSpPr/>
          <p:nvPr/>
        </p:nvSpPr>
        <p:spPr>
          <a:xfrm>
            <a:off x="7667907" y="2977043"/>
            <a:ext cx="2520031" cy="3362195"/>
          </a:xfrm>
          <a:prstGeom prst="rect">
            <a:avLst/>
          </a:pr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pic>
        <p:nvPicPr>
          <p:cNvPr id="29" name="Picture 2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30949" y="5323153"/>
            <a:ext cx="914400" cy="914400"/>
          </a:xfrm>
          <a:prstGeom prst="rect">
            <a:avLst/>
          </a:prstGeom>
          <a:effectLst>
            <a:outerShdw blurRad="50800" dist="38100" dir="5400000" algn="t" rotWithShape="0">
              <a:prstClr val="black">
                <a:alpha val="40000"/>
              </a:prstClr>
            </a:outerShdw>
          </a:effectLst>
        </p:spPr>
      </p:pic>
      <p:sp>
        <p:nvSpPr>
          <p:cNvPr id="30" name="Up Arrow 29"/>
          <p:cNvSpPr/>
          <p:nvPr/>
        </p:nvSpPr>
        <p:spPr>
          <a:xfrm>
            <a:off x="8068857" y="4084095"/>
            <a:ext cx="438583" cy="1201591"/>
          </a:xfrm>
          <a:prstGeom prst="up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87749" y="4241618"/>
            <a:ext cx="1005840" cy="1005840"/>
          </a:xfrm>
          <a:prstGeom prst="rect">
            <a:avLst/>
          </a:prstGeom>
        </p:spPr>
      </p:pic>
      <p:sp>
        <p:nvSpPr>
          <p:cNvPr id="34" name="Up Arrow 33"/>
          <p:cNvSpPr/>
          <p:nvPr/>
        </p:nvSpPr>
        <p:spPr>
          <a:xfrm>
            <a:off x="9330029" y="4084095"/>
            <a:ext cx="438583" cy="1201591"/>
          </a:xfrm>
          <a:prstGeom prst="up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pic>
        <p:nvPicPr>
          <p:cNvPr id="37" name="Picture 3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48921" y="4241618"/>
            <a:ext cx="1005840" cy="1005840"/>
          </a:xfrm>
          <a:prstGeom prst="rect">
            <a:avLst/>
          </a:prstGeom>
        </p:spPr>
      </p:pic>
      <p:pic>
        <p:nvPicPr>
          <p:cNvPr id="38" name="Content Placeholder 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092121" y="5323153"/>
            <a:ext cx="914400" cy="914400"/>
          </a:xfrm>
          <a:prstGeom prst="rect">
            <a:avLst/>
          </a:prstGeom>
          <a:effectLst>
            <a:outerShdw blurRad="50800" dist="38100" dir="5400000" algn="t" rotWithShape="0">
              <a:prstClr val="black">
                <a:alpha val="40000"/>
              </a:prstClr>
            </a:outerShdw>
          </a:effectLst>
        </p:spPr>
      </p:pic>
      <p:sp>
        <p:nvSpPr>
          <p:cNvPr id="39" name="TextBox 38"/>
          <p:cNvSpPr txBox="1"/>
          <p:nvPr/>
        </p:nvSpPr>
        <p:spPr>
          <a:xfrm>
            <a:off x="564696" y="1332240"/>
            <a:ext cx="10018491" cy="646331"/>
          </a:xfrm>
          <a:prstGeom prst="rect">
            <a:avLst/>
          </a:prstGeom>
          <a:noFill/>
        </p:spPr>
        <p:txBody>
          <a:bodyPr wrap="square" rtlCol="0">
            <a:spAutoFit/>
          </a:bodyPr>
          <a:lstStyle/>
          <a:p>
            <a:pPr algn="just"/>
            <a:r>
              <a:rPr lang="en-US" b="1" dirty="0" smtClean="0"/>
              <a:t>However, once in a while, in an unpredictable way (usually every 5 to 8 days) a galactic storm happens and </a:t>
            </a:r>
            <a:r>
              <a:rPr lang="en-US" b="1" dirty="0" smtClean="0"/>
              <a:t>swaps </a:t>
            </a:r>
            <a:r>
              <a:rPr lang="en-US" b="1" dirty="0" smtClean="0"/>
              <a:t>the destination of the two portals. </a:t>
            </a:r>
            <a:endParaRPr lang="en-US" b="1" dirty="0"/>
          </a:p>
        </p:txBody>
      </p:sp>
      <p:sp>
        <p:nvSpPr>
          <p:cNvPr id="3" name="Arc 2"/>
          <p:cNvSpPr/>
          <p:nvPr/>
        </p:nvSpPr>
        <p:spPr>
          <a:xfrm>
            <a:off x="4793522" y="3387933"/>
            <a:ext cx="2973998" cy="2050473"/>
          </a:xfrm>
          <a:prstGeom prst="arc">
            <a:avLst>
              <a:gd name="adj1" fmla="val 12219633"/>
              <a:gd name="adj2" fmla="val 20254743"/>
            </a:avLst>
          </a:prstGeom>
          <a:ln w="117475">
            <a:solidFill>
              <a:schemeClr val="tx1"/>
            </a:solidFill>
            <a:headEnd type="none"/>
            <a:tailEnd type="stealt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0" name="TextBox 39"/>
          <p:cNvSpPr txBox="1"/>
          <p:nvPr/>
        </p:nvSpPr>
        <p:spPr>
          <a:xfrm>
            <a:off x="5317495" y="3514316"/>
            <a:ext cx="1935029" cy="400110"/>
          </a:xfrm>
          <a:prstGeom prst="rect">
            <a:avLst/>
          </a:prstGeom>
          <a:noFill/>
        </p:spPr>
        <p:txBody>
          <a:bodyPr wrap="square" rtlCol="0">
            <a:spAutoFit/>
          </a:bodyPr>
          <a:lstStyle/>
          <a:p>
            <a:pPr algn="ctr"/>
            <a:r>
              <a:rPr lang="en-US" sz="2000" b="1" dirty="0"/>
              <a:t>galactic storm</a:t>
            </a:r>
          </a:p>
        </p:txBody>
      </p:sp>
      <p:sp>
        <p:nvSpPr>
          <p:cNvPr id="42" name="TextBox 41"/>
          <p:cNvSpPr txBox="1"/>
          <p:nvPr/>
        </p:nvSpPr>
        <p:spPr>
          <a:xfrm>
            <a:off x="5325087" y="5275062"/>
            <a:ext cx="1935029" cy="400110"/>
          </a:xfrm>
          <a:prstGeom prst="rect">
            <a:avLst/>
          </a:prstGeom>
          <a:noFill/>
        </p:spPr>
        <p:txBody>
          <a:bodyPr wrap="square" rtlCol="0">
            <a:spAutoFit/>
          </a:bodyPr>
          <a:lstStyle/>
          <a:p>
            <a:pPr algn="ctr"/>
            <a:r>
              <a:rPr lang="en-US" sz="2000" b="1" dirty="0"/>
              <a:t>galactic storm</a:t>
            </a:r>
          </a:p>
        </p:txBody>
      </p:sp>
      <p:sp>
        <p:nvSpPr>
          <p:cNvPr id="43" name="Arc 42"/>
          <p:cNvSpPr/>
          <p:nvPr/>
        </p:nvSpPr>
        <p:spPr>
          <a:xfrm flipH="1" flipV="1">
            <a:off x="4782037" y="3827909"/>
            <a:ext cx="2973998" cy="2050473"/>
          </a:xfrm>
          <a:prstGeom prst="arc">
            <a:avLst>
              <a:gd name="adj1" fmla="val 12219633"/>
              <a:gd name="adj2" fmla="val 20254743"/>
            </a:avLst>
          </a:prstGeom>
          <a:ln w="117475">
            <a:solidFill>
              <a:schemeClr val="tx1"/>
            </a:solidFill>
            <a:headEnd type="none"/>
            <a:tailEnd type="stealt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46" name="Picture 4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092120" y="3110896"/>
            <a:ext cx="914400" cy="914400"/>
          </a:xfrm>
          <a:prstGeom prst="rect">
            <a:avLst/>
          </a:prstGeom>
        </p:spPr>
      </p:pic>
      <p:pic>
        <p:nvPicPr>
          <p:cNvPr id="47" name="Picture 46"/>
          <p:cNvPicPr>
            <a:picLocks noChangeAspect="1"/>
          </p:cNvPicPr>
          <p:nvPr/>
        </p:nvPicPr>
        <p:blipFill rotWithShape="1">
          <a:blip r:embed="rId5">
            <a:extLst>
              <a:ext uri="{28A0092B-C50C-407E-A947-70E740481C1C}">
                <a14:useLocalDpi xmlns:a14="http://schemas.microsoft.com/office/drawing/2010/main" val="0"/>
              </a:ext>
            </a:extLst>
          </a:blip>
          <a:srcRect l="5766"/>
          <a:stretch/>
        </p:blipFill>
        <p:spPr>
          <a:xfrm>
            <a:off x="7830949" y="3110896"/>
            <a:ext cx="914400" cy="914400"/>
          </a:xfrm>
          <a:prstGeom prst="rect">
            <a:avLst/>
          </a:prstGeom>
        </p:spPr>
      </p:pic>
      <p:sp>
        <p:nvSpPr>
          <p:cNvPr id="4" name="Slide Number Placeholder 3"/>
          <p:cNvSpPr>
            <a:spLocks noGrp="1"/>
          </p:cNvSpPr>
          <p:nvPr>
            <p:ph type="sldNum" sz="quarter" idx="12"/>
          </p:nvPr>
        </p:nvSpPr>
        <p:spPr>
          <a:xfrm>
            <a:off x="9330029" y="6428042"/>
            <a:ext cx="2743200" cy="365125"/>
          </a:xfrm>
        </p:spPr>
        <p:txBody>
          <a:bodyPr/>
          <a:lstStyle/>
          <a:p>
            <a:fld id="{F5B33934-9E33-2F4B-9E2F-73FAFFD070E8}" type="slidenum">
              <a:rPr lang="en-US" smtClean="0"/>
              <a:t>10</a:t>
            </a:fld>
            <a:endParaRPr lang="en-US" dirty="0"/>
          </a:p>
        </p:txBody>
      </p:sp>
    </p:spTree>
    <p:extLst>
      <p:ext uri="{BB962C8B-B14F-4D97-AF65-F5344CB8AC3E}">
        <p14:creationId xmlns:p14="http://schemas.microsoft.com/office/powerpoint/2010/main" val="172573014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 name="Rounded Rectangle 11"/>
          <p:cNvSpPr/>
          <p:nvPr/>
        </p:nvSpPr>
        <p:spPr>
          <a:xfrm>
            <a:off x="-2" y="920787"/>
            <a:ext cx="12191999" cy="5778130"/>
          </a:xfrm>
          <a:prstGeom prst="roundRect">
            <a:avLst>
              <a:gd name="adj" fmla="val 9731"/>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nSpc>
                <a:spcPct val="200000"/>
              </a:lnSpc>
            </a:pPr>
            <a:r>
              <a:rPr lang="en-US" b="1" dirty="0" smtClean="0">
                <a:solidFill>
                  <a:schemeClr val="tx1"/>
                </a:solidFill>
              </a:rPr>
              <a:t>Depending on where you started, the portals will take you to one of the two </a:t>
            </a:r>
            <a:r>
              <a:rPr lang="en-US" b="1" dirty="0">
                <a:solidFill>
                  <a:schemeClr val="tx1"/>
                </a:solidFill>
              </a:rPr>
              <a:t>extragalactic </a:t>
            </a:r>
            <a:r>
              <a:rPr lang="en-US" b="1" dirty="0" smtClean="0">
                <a:solidFill>
                  <a:schemeClr val="tx1"/>
                </a:solidFill>
              </a:rPr>
              <a:t>planets. For example, you will </a:t>
            </a:r>
            <a:r>
              <a:rPr lang="en-US" b="1" dirty="0">
                <a:solidFill>
                  <a:schemeClr val="tx1"/>
                </a:solidFill>
              </a:rPr>
              <a:t>arrive in the </a:t>
            </a:r>
            <a:r>
              <a:rPr lang="en-US" b="1" dirty="0" smtClean="0">
                <a:solidFill>
                  <a:schemeClr val="tx1"/>
                </a:solidFill>
              </a:rPr>
              <a:t>Helium-blue </a:t>
            </a:r>
            <a:r>
              <a:rPr lang="en-US" b="1" dirty="0">
                <a:solidFill>
                  <a:schemeClr val="tx1"/>
                </a:solidFill>
              </a:rPr>
              <a:t>planet if you started from the </a:t>
            </a:r>
            <a:r>
              <a:rPr lang="en-US" b="1" dirty="0" smtClean="0">
                <a:solidFill>
                  <a:schemeClr val="tx1"/>
                </a:solidFill>
              </a:rPr>
              <a:t>Gray-dust </a:t>
            </a:r>
            <a:r>
              <a:rPr lang="en-US" b="1" dirty="0">
                <a:solidFill>
                  <a:schemeClr val="tx1"/>
                </a:solidFill>
              </a:rPr>
              <a:t>planet</a:t>
            </a:r>
            <a:r>
              <a:rPr lang="en-US" b="1" dirty="0" smtClean="0">
                <a:solidFill>
                  <a:schemeClr val="tx1"/>
                </a:solidFill>
              </a:rPr>
              <a:t>, and will </a:t>
            </a:r>
            <a:r>
              <a:rPr lang="en-US" b="1" dirty="0">
                <a:solidFill>
                  <a:schemeClr val="tx1"/>
                </a:solidFill>
              </a:rPr>
              <a:t>arrive in the </a:t>
            </a:r>
            <a:r>
              <a:rPr lang="en-US" b="1" dirty="0" smtClean="0">
                <a:solidFill>
                  <a:schemeClr val="tx1"/>
                </a:solidFill>
              </a:rPr>
              <a:t>Helium-red </a:t>
            </a:r>
            <a:r>
              <a:rPr lang="en-US" b="1" dirty="0">
                <a:solidFill>
                  <a:schemeClr val="tx1"/>
                </a:solidFill>
              </a:rPr>
              <a:t>planet if you started from the </a:t>
            </a:r>
            <a:r>
              <a:rPr lang="en-US" b="1" dirty="0" smtClean="0">
                <a:solidFill>
                  <a:schemeClr val="tx1"/>
                </a:solidFill>
              </a:rPr>
              <a:t>Brown-dust planet.</a:t>
            </a:r>
          </a:p>
          <a:p>
            <a:pPr>
              <a:lnSpc>
                <a:spcPct val="200000"/>
              </a:lnSpc>
            </a:pPr>
            <a:endParaRPr lang="en-US" b="1" dirty="0">
              <a:solidFill>
                <a:schemeClr val="tx1"/>
              </a:solidFill>
            </a:endParaRPr>
          </a:p>
          <a:p>
            <a:pPr>
              <a:lnSpc>
                <a:spcPct val="200000"/>
              </a:lnSpc>
            </a:pPr>
            <a:endParaRPr lang="en-US" b="1" dirty="0">
              <a:solidFill>
                <a:schemeClr val="tx1"/>
              </a:solidFill>
            </a:endParaRPr>
          </a:p>
        </p:txBody>
      </p:sp>
      <p:sp>
        <p:nvSpPr>
          <p:cNvPr id="18" name="TextBox 17"/>
          <p:cNvSpPr txBox="1"/>
          <p:nvPr/>
        </p:nvSpPr>
        <p:spPr>
          <a:xfrm>
            <a:off x="4015277" y="138000"/>
            <a:ext cx="4161443" cy="461665"/>
          </a:xfrm>
          <a:prstGeom prst="rect">
            <a:avLst/>
          </a:prstGeom>
          <a:noFill/>
        </p:spPr>
        <p:txBody>
          <a:bodyPr wrap="square" rtlCol="0">
            <a:spAutoFit/>
          </a:bodyPr>
          <a:lstStyle/>
          <a:p>
            <a:pPr algn="ctr"/>
            <a:r>
              <a:rPr lang="en-GB" sz="2400" b="1" dirty="0" smtClean="0"/>
              <a:t>Instruction</a:t>
            </a:r>
            <a:endParaRPr lang="en-GB" sz="2400" b="1" dirty="0"/>
          </a:p>
        </p:txBody>
      </p:sp>
      <p:sp>
        <p:nvSpPr>
          <p:cNvPr id="35" name="Rectangle 34"/>
          <p:cNvSpPr/>
          <p:nvPr/>
        </p:nvSpPr>
        <p:spPr>
          <a:xfrm>
            <a:off x="3771898" y="3087913"/>
            <a:ext cx="2520031" cy="3362195"/>
          </a:xfrm>
          <a:prstGeom prst="rect">
            <a:avLst/>
          </a:pr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pic>
        <p:nvPicPr>
          <p:cNvPr id="45" name="Picture 4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34940" y="5434023"/>
            <a:ext cx="914400" cy="914400"/>
          </a:xfrm>
          <a:prstGeom prst="rect">
            <a:avLst/>
          </a:prstGeom>
          <a:effectLst>
            <a:outerShdw blurRad="50800" dist="38100" dir="5400000" algn="t" rotWithShape="0">
              <a:prstClr val="black">
                <a:alpha val="40000"/>
              </a:prstClr>
            </a:outerShdw>
          </a:effectLst>
        </p:spPr>
      </p:pic>
      <p:sp>
        <p:nvSpPr>
          <p:cNvPr id="2" name="Up Arrow 1"/>
          <p:cNvSpPr/>
          <p:nvPr/>
        </p:nvSpPr>
        <p:spPr>
          <a:xfrm>
            <a:off x="4172848" y="4194965"/>
            <a:ext cx="438583" cy="1201591"/>
          </a:xfrm>
          <a:prstGeom prst="up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pic>
        <p:nvPicPr>
          <p:cNvPr id="50" name="Picture 4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91740" y="4352488"/>
            <a:ext cx="1005840" cy="1005840"/>
          </a:xfrm>
          <a:prstGeom prst="rect">
            <a:avLst/>
          </a:prstGeom>
        </p:spPr>
      </p:pic>
      <p:sp>
        <p:nvSpPr>
          <p:cNvPr id="22" name="Up Arrow 21"/>
          <p:cNvSpPr/>
          <p:nvPr/>
        </p:nvSpPr>
        <p:spPr>
          <a:xfrm>
            <a:off x="5434020" y="4194965"/>
            <a:ext cx="438583" cy="1201591"/>
          </a:xfrm>
          <a:prstGeom prst="up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pic>
        <p:nvPicPr>
          <p:cNvPr id="25" name="Picture 2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52912" y="4352488"/>
            <a:ext cx="1005840" cy="1005840"/>
          </a:xfrm>
          <a:prstGeom prst="rect">
            <a:avLst/>
          </a:prstGeom>
        </p:spPr>
      </p:pic>
      <p:pic>
        <p:nvPicPr>
          <p:cNvPr id="27" name="Content Placeholder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96112" y="5434023"/>
            <a:ext cx="914400" cy="914400"/>
          </a:xfrm>
          <a:prstGeom prst="rect">
            <a:avLst/>
          </a:prstGeom>
          <a:effectLst>
            <a:outerShdw blurRad="50800" dist="38100" dir="5400000" algn="t" rotWithShape="0">
              <a:prstClr val="black">
                <a:alpha val="40000"/>
              </a:prstClr>
            </a:outerShdw>
          </a:effectLst>
        </p:spPr>
      </p:pic>
      <p:pic>
        <p:nvPicPr>
          <p:cNvPr id="36" name="Picture 3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199705" y="3221766"/>
            <a:ext cx="914400" cy="914400"/>
          </a:xfrm>
          <a:prstGeom prst="rect">
            <a:avLst/>
          </a:prstGeom>
        </p:spPr>
      </p:pic>
      <p:pic>
        <p:nvPicPr>
          <p:cNvPr id="41" name="Picture 40"/>
          <p:cNvPicPr>
            <a:picLocks noChangeAspect="1"/>
          </p:cNvPicPr>
          <p:nvPr/>
        </p:nvPicPr>
        <p:blipFill rotWithShape="1">
          <a:blip r:embed="rId6">
            <a:extLst>
              <a:ext uri="{28A0092B-C50C-407E-A947-70E740481C1C}">
                <a14:useLocalDpi xmlns:a14="http://schemas.microsoft.com/office/drawing/2010/main" val="0"/>
              </a:ext>
            </a:extLst>
          </a:blip>
          <a:srcRect l="5766"/>
          <a:stretch/>
        </p:blipFill>
        <p:spPr>
          <a:xfrm>
            <a:off x="3938534" y="3221766"/>
            <a:ext cx="914400" cy="914400"/>
          </a:xfrm>
          <a:prstGeom prst="rect">
            <a:avLst/>
          </a:prstGeom>
        </p:spPr>
      </p:pic>
      <p:sp>
        <p:nvSpPr>
          <p:cNvPr id="3" name="Slide Number Placeholder 2"/>
          <p:cNvSpPr>
            <a:spLocks noGrp="1"/>
          </p:cNvSpPr>
          <p:nvPr>
            <p:ph type="sldNum" sz="quarter" idx="12"/>
          </p:nvPr>
        </p:nvSpPr>
        <p:spPr/>
        <p:txBody>
          <a:bodyPr/>
          <a:lstStyle/>
          <a:p>
            <a:fld id="{F5B33934-9E33-2F4B-9E2F-73FAFFD070E8}" type="slidenum">
              <a:rPr lang="en-US" smtClean="0"/>
              <a:t>11</a:t>
            </a:fld>
            <a:endParaRPr lang="en-US"/>
          </a:p>
        </p:txBody>
      </p:sp>
    </p:spTree>
    <p:extLst>
      <p:ext uri="{BB962C8B-B14F-4D97-AF65-F5344CB8AC3E}">
        <p14:creationId xmlns:p14="http://schemas.microsoft.com/office/powerpoint/2010/main" val="35779554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 name="Rounded Rectangle 11"/>
          <p:cNvSpPr/>
          <p:nvPr/>
        </p:nvSpPr>
        <p:spPr>
          <a:xfrm>
            <a:off x="-2" y="920787"/>
            <a:ext cx="12191999" cy="5778130"/>
          </a:xfrm>
          <a:prstGeom prst="roundRect">
            <a:avLst>
              <a:gd name="adj" fmla="val 9731"/>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nSpc>
                <a:spcPct val="200000"/>
              </a:lnSpc>
            </a:pPr>
            <a:r>
              <a:rPr lang="en-US" b="1" dirty="0" smtClean="0">
                <a:solidFill>
                  <a:schemeClr val="tx1"/>
                </a:solidFill>
              </a:rPr>
              <a:t>Depending on where you started, the portals will take you to one of the two </a:t>
            </a:r>
            <a:r>
              <a:rPr lang="en-US" b="1" dirty="0">
                <a:solidFill>
                  <a:schemeClr val="tx1"/>
                </a:solidFill>
              </a:rPr>
              <a:t>extragalactic </a:t>
            </a:r>
            <a:r>
              <a:rPr lang="en-US" b="1" dirty="0" smtClean="0">
                <a:solidFill>
                  <a:schemeClr val="tx1"/>
                </a:solidFill>
              </a:rPr>
              <a:t>planets. For example, you will </a:t>
            </a:r>
            <a:r>
              <a:rPr lang="en-US" b="1" dirty="0">
                <a:solidFill>
                  <a:schemeClr val="tx1"/>
                </a:solidFill>
              </a:rPr>
              <a:t>arrive in the </a:t>
            </a:r>
            <a:r>
              <a:rPr lang="en-US" b="1" dirty="0" smtClean="0">
                <a:solidFill>
                  <a:schemeClr val="tx1"/>
                </a:solidFill>
              </a:rPr>
              <a:t>Helium-blue </a:t>
            </a:r>
            <a:r>
              <a:rPr lang="en-US" b="1" dirty="0">
                <a:solidFill>
                  <a:schemeClr val="tx1"/>
                </a:solidFill>
              </a:rPr>
              <a:t>planet if you started from the </a:t>
            </a:r>
            <a:r>
              <a:rPr lang="en-US" b="1" dirty="0" smtClean="0">
                <a:solidFill>
                  <a:schemeClr val="tx1"/>
                </a:solidFill>
              </a:rPr>
              <a:t>Gray-dust </a:t>
            </a:r>
            <a:r>
              <a:rPr lang="en-US" b="1" dirty="0">
                <a:solidFill>
                  <a:schemeClr val="tx1"/>
                </a:solidFill>
              </a:rPr>
              <a:t>planet</a:t>
            </a:r>
            <a:r>
              <a:rPr lang="en-US" b="1" dirty="0" smtClean="0">
                <a:solidFill>
                  <a:schemeClr val="tx1"/>
                </a:solidFill>
              </a:rPr>
              <a:t>, and will </a:t>
            </a:r>
            <a:r>
              <a:rPr lang="en-US" b="1" dirty="0">
                <a:solidFill>
                  <a:schemeClr val="tx1"/>
                </a:solidFill>
              </a:rPr>
              <a:t>arrive in the </a:t>
            </a:r>
            <a:r>
              <a:rPr lang="en-US" b="1" dirty="0" smtClean="0">
                <a:solidFill>
                  <a:schemeClr val="tx1"/>
                </a:solidFill>
              </a:rPr>
              <a:t>Helium-red </a:t>
            </a:r>
            <a:r>
              <a:rPr lang="en-US" b="1" dirty="0">
                <a:solidFill>
                  <a:schemeClr val="tx1"/>
                </a:solidFill>
              </a:rPr>
              <a:t>planet if you started from the </a:t>
            </a:r>
            <a:r>
              <a:rPr lang="en-US" b="1" dirty="0" smtClean="0">
                <a:solidFill>
                  <a:schemeClr val="tx1"/>
                </a:solidFill>
              </a:rPr>
              <a:t>Brown-dust planet.</a:t>
            </a:r>
          </a:p>
          <a:p>
            <a:pPr>
              <a:lnSpc>
                <a:spcPct val="200000"/>
              </a:lnSpc>
            </a:pPr>
            <a:endParaRPr lang="en-US" b="1" dirty="0">
              <a:solidFill>
                <a:schemeClr val="tx1"/>
              </a:solidFill>
            </a:endParaRPr>
          </a:p>
          <a:p>
            <a:pPr>
              <a:lnSpc>
                <a:spcPct val="200000"/>
              </a:lnSpc>
            </a:pPr>
            <a:endParaRPr lang="en-US" b="1" dirty="0">
              <a:solidFill>
                <a:schemeClr val="tx1"/>
              </a:solidFill>
            </a:endParaRPr>
          </a:p>
        </p:txBody>
      </p:sp>
      <p:sp>
        <p:nvSpPr>
          <p:cNvPr id="18" name="TextBox 17"/>
          <p:cNvSpPr txBox="1"/>
          <p:nvPr/>
        </p:nvSpPr>
        <p:spPr>
          <a:xfrm>
            <a:off x="4015277" y="138000"/>
            <a:ext cx="4161443" cy="461665"/>
          </a:xfrm>
          <a:prstGeom prst="rect">
            <a:avLst/>
          </a:prstGeom>
          <a:noFill/>
        </p:spPr>
        <p:txBody>
          <a:bodyPr wrap="square" rtlCol="0">
            <a:spAutoFit/>
          </a:bodyPr>
          <a:lstStyle/>
          <a:p>
            <a:pPr algn="ctr"/>
            <a:r>
              <a:rPr lang="en-GB" sz="2400" b="1" dirty="0" smtClean="0"/>
              <a:t>Instruction</a:t>
            </a:r>
            <a:endParaRPr lang="en-GB" sz="2400" b="1" dirty="0"/>
          </a:p>
        </p:txBody>
      </p:sp>
      <p:sp>
        <p:nvSpPr>
          <p:cNvPr id="35" name="Rectangle 34"/>
          <p:cNvSpPr/>
          <p:nvPr/>
        </p:nvSpPr>
        <p:spPr>
          <a:xfrm>
            <a:off x="3771898" y="3087913"/>
            <a:ext cx="2520031" cy="3362195"/>
          </a:xfrm>
          <a:prstGeom prst="rect">
            <a:avLst/>
          </a:pr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pic>
        <p:nvPicPr>
          <p:cNvPr id="45" name="Picture 4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34940" y="5434023"/>
            <a:ext cx="914400" cy="914400"/>
          </a:xfrm>
          <a:prstGeom prst="rect">
            <a:avLst/>
          </a:prstGeom>
          <a:effectLst>
            <a:outerShdw blurRad="50800" dist="38100" dir="5400000" algn="t" rotWithShape="0">
              <a:prstClr val="black">
                <a:alpha val="40000"/>
              </a:prstClr>
            </a:outerShdw>
          </a:effectLst>
        </p:spPr>
      </p:pic>
      <p:sp>
        <p:nvSpPr>
          <p:cNvPr id="2" name="Up Arrow 1"/>
          <p:cNvSpPr/>
          <p:nvPr/>
        </p:nvSpPr>
        <p:spPr>
          <a:xfrm>
            <a:off x="4172848" y="4194965"/>
            <a:ext cx="438583" cy="1201591"/>
          </a:xfrm>
          <a:prstGeom prst="up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pic>
        <p:nvPicPr>
          <p:cNvPr id="50" name="Picture 4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91740" y="4352488"/>
            <a:ext cx="1005840" cy="1005840"/>
          </a:xfrm>
          <a:prstGeom prst="rect">
            <a:avLst/>
          </a:prstGeom>
        </p:spPr>
      </p:pic>
      <p:sp>
        <p:nvSpPr>
          <p:cNvPr id="22" name="Up Arrow 21"/>
          <p:cNvSpPr/>
          <p:nvPr/>
        </p:nvSpPr>
        <p:spPr>
          <a:xfrm>
            <a:off x="5434020" y="4194965"/>
            <a:ext cx="438583" cy="1201591"/>
          </a:xfrm>
          <a:prstGeom prst="up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pic>
        <p:nvPicPr>
          <p:cNvPr id="25" name="Picture 2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52912" y="4352488"/>
            <a:ext cx="1005840" cy="1005840"/>
          </a:xfrm>
          <a:prstGeom prst="rect">
            <a:avLst/>
          </a:prstGeom>
        </p:spPr>
      </p:pic>
      <p:pic>
        <p:nvPicPr>
          <p:cNvPr id="27" name="Content Placeholder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96112" y="5434023"/>
            <a:ext cx="914400" cy="914400"/>
          </a:xfrm>
          <a:prstGeom prst="rect">
            <a:avLst/>
          </a:prstGeom>
          <a:effectLst>
            <a:outerShdw blurRad="50800" dist="38100" dir="5400000" algn="t" rotWithShape="0">
              <a:prstClr val="black">
                <a:alpha val="40000"/>
              </a:prstClr>
            </a:outerShdw>
          </a:effectLst>
        </p:spPr>
      </p:pic>
      <p:sp>
        <p:nvSpPr>
          <p:cNvPr id="28" name="Rectangle 27"/>
          <p:cNvSpPr/>
          <p:nvPr/>
        </p:nvSpPr>
        <p:spPr>
          <a:xfrm>
            <a:off x="9050119" y="3087913"/>
            <a:ext cx="2520031" cy="3362195"/>
          </a:xfrm>
          <a:prstGeom prst="rect">
            <a:avLst/>
          </a:pr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pic>
        <p:nvPicPr>
          <p:cNvPr id="29" name="Picture 2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13161" y="5434023"/>
            <a:ext cx="914400" cy="914400"/>
          </a:xfrm>
          <a:prstGeom prst="rect">
            <a:avLst/>
          </a:prstGeom>
          <a:effectLst>
            <a:outerShdw blurRad="50800" dist="38100" dir="5400000" algn="t" rotWithShape="0">
              <a:prstClr val="black">
                <a:alpha val="40000"/>
              </a:prstClr>
            </a:outerShdw>
          </a:effectLst>
        </p:spPr>
      </p:pic>
      <p:sp>
        <p:nvSpPr>
          <p:cNvPr id="30" name="Up Arrow 29"/>
          <p:cNvSpPr/>
          <p:nvPr/>
        </p:nvSpPr>
        <p:spPr>
          <a:xfrm>
            <a:off x="9451069" y="4194965"/>
            <a:ext cx="438583" cy="1201591"/>
          </a:xfrm>
          <a:prstGeom prst="up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pic>
        <p:nvPicPr>
          <p:cNvPr id="31" name="Picture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69961" y="4352488"/>
            <a:ext cx="1005840" cy="1005840"/>
          </a:xfrm>
          <a:prstGeom prst="rect">
            <a:avLst/>
          </a:prstGeom>
        </p:spPr>
      </p:pic>
      <p:sp>
        <p:nvSpPr>
          <p:cNvPr id="34" name="Up Arrow 33"/>
          <p:cNvSpPr/>
          <p:nvPr/>
        </p:nvSpPr>
        <p:spPr>
          <a:xfrm>
            <a:off x="10712241" y="4194965"/>
            <a:ext cx="438583" cy="1201591"/>
          </a:xfrm>
          <a:prstGeom prst="up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pic>
        <p:nvPicPr>
          <p:cNvPr id="37" name="Picture 3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31133" y="4352488"/>
            <a:ext cx="1005840" cy="1005840"/>
          </a:xfrm>
          <a:prstGeom prst="rect">
            <a:avLst/>
          </a:prstGeom>
        </p:spPr>
      </p:pic>
      <p:pic>
        <p:nvPicPr>
          <p:cNvPr id="38" name="Content Placeholder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474333" y="5434023"/>
            <a:ext cx="914400" cy="914400"/>
          </a:xfrm>
          <a:prstGeom prst="rect">
            <a:avLst/>
          </a:prstGeom>
          <a:effectLst>
            <a:outerShdw blurRad="50800" dist="38100" dir="5400000" algn="t" rotWithShape="0">
              <a:prstClr val="black">
                <a:alpha val="40000"/>
              </a:prstClr>
            </a:outerShdw>
          </a:effectLst>
        </p:spPr>
      </p:pic>
      <p:sp>
        <p:nvSpPr>
          <p:cNvPr id="39" name="TextBox 38"/>
          <p:cNvSpPr txBox="1"/>
          <p:nvPr/>
        </p:nvSpPr>
        <p:spPr>
          <a:xfrm>
            <a:off x="175082" y="3049721"/>
            <a:ext cx="3251609" cy="1754326"/>
          </a:xfrm>
          <a:prstGeom prst="rect">
            <a:avLst/>
          </a:prstGeom>
          <a:noFill/>
        </p:spPr>
        <p:txBody>
          <a:bodyPr wrap="square" rtlCol="0">
            <a:spAutoFit/>
          </a:bodyPr>
          <a:lstStyle/>
          <a:p>
            <a:pPr algn="just"/>
            <a:r>
              <a:rPr lang="en-US" b="1" dirty="0" smtClean="0"/>
              <a:t>However, once in a while, in an unpredictable way (usually every 5 to 8 days) a galactic storm happens and it totally swaps the destination of the two portals. </a:t>
            </a:r>
            <a:endParaRPr lang="en-US" b="1" dirty="0"/>
          </a:p>
        </p:txBody>
      </p:sp>
      <p:sp>
        <p:nvSpPr>
          <p:cNvPr id="3" name="Arc 2"/>
          <p:cNvSpPr/>
          <p:nvPr/>
        </p:nvSpPr>
        <p:spPr>
          <a:xfrm>
            <a:off x="6175734" y="3498803"/>
            <a:ext cx="2973998" cy="2050473"/>
          </a:xfrm>
          <a:prstGeom prst="arc">
            <a:avLst>
              <a:gd name="adj1" fmla="val 12219633"/>
              <a:gd name="adj2" fmla="val 20254743"/>
            </a:avLst>
          </a:prstGeom>
          <a:ln w="117475">
            <a:solidFill>
              <a:schemeClr val="tx1"/>
            </a:solidFill>
            <a:headEnd type="none"/>
            <a:tailEnd type="stealt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0" name="TextBox 39"/>
          <p:cNvSpPr txBox="1"/>
          <p:nvPr/>
        </p:nvSpPr>
        <p:spPr>
          <a:xfrm>
            <a:off x="6699707" y="3625186"/>
            <a:ext cx="1935029" cy="400110"/>
          </a:xfrm>
          <a:prstGeom prst="rect">
            <a:avLst/>
          </a:prstGeom>
          <a:noFill/>
        </p:spPr>
        <p:txBody>
          <a:bodyPr wrap="square" rtlCol="0">
            <a:spAutoFit/>
          </a:bodyPr>
          <a:lstStyle/>
          <a:p>
            <a:pPr algn="ctr"/>
            <a:r>
              <a:rPr lang="en-US" sz="2000" b="1" dirty="0"/>
              <a:t>galactic storm</a:t>
            </a:r>
          </a:p>
        </p:txBody>
      </p:sp>
      <p:sp>
        <p:nvSpPr>
          <p:cNvPr id="42" name="TextBox 41"/>
          <p:cNvSpPr txBox="1"/>
          <p:nvPr/>
        </p:nvSpPr>
        <p:spPr>
          <a:xfrm>
            <a:off x="6707299" y="5385932"/>
            <a:ext cx="1935029" cy="400110"/>
          </a:xfrm>
          <a:prstGeom prst="rect">
            <a:avLst/>
          </a:prstGeom>
          <a:noFill/>
        </p:spPr>
        <p:txBody>
          <a:bodyPr wrap="square" rtlCol="0">
            <a:spAutoFit/>
          </a:bodyPr>
          <a:lstStyle/>
          <a:p>
            <a:pPr algn="ctr"/>
            <a:r>
              <a:rPr lang="en-US" sz="2000" b="1" dirty="0"/>
              <a:t>galactic storm</a:t>
            </a:r>
          </a:p>
        </p:txBody>
      </p:sp>
      <p:sp>
        <p:nvSpPr>
          <p:cNvPr id="43" name="Arc 42"/>
          <p:cNvSpPr/>
          <p:nvPr/>
        </p:nvSpPr>
        <p:spPr>
          <a:xfrm flipH="1" flipV="1">
            <a:off x="6164249" y="3938779"/>
            <a:ext cx="2973998" cy="2050473"/>
          </a:xfrm>
          <a:prstGeom prst="arc">
            <a:avLst>
              <a:gd name="adj1" fmla="val 12219633"/>
              <a:gd name="adj2" fmla="val 20254743"/>
            </a:avLst>
          </a:prstGeom>
          <a:ln w="117475">
            <a:solidFill>
              <a:schemeClr val="tx1"/>
            </a:solidFill>
            <a:headEnd type="none"/>
            <a:tailEnd type="stealt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pic>
        <p:nvPicPr>
          <p:cNvPr id="36" name="Picture 3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199705" y="3221766"/>
            <a:ext cx="914400" cy="914400"/>
          </a:xfrm>
          <a:prstGeom prst="rect">
            <a:avLst/>
          </a:prstGeom>
        </p:spPr>
      </p:pic>
      <p:pic>
        <p:nvPicPr>
          <p:cNvPr id="41" name="Picture 40"/>
          <p:cNvPicPr>
            <a:picLocks noChangeAspect="1"/>
          </p:cNvPicPr>
          <p:nvPr/>
        </p:nvPicPr>
        <p:blipFill rotWithShape="1">
          <a:blip r:embed="rId6">
            <a:extLst>
              <a:ext uri="{28A0092B-C50C-407E-A947-70E740481C1C}">
                <a14:useLocalDpi xmlns:a14="http://schemas.microsoft.com/office/drawing/2010/main" val="0"/>
              </a:ext>
            </a:extLst>
          </a:blip>
          <a:srcRect l="5766"/>
          <a:stretch/>
        </p:blipFill>
        <p:spPr>
          <a:xfrm>
            <a:off x="3938534" y="3221766"/>
            <a:ext cx="914400" cy="914400"/>
          </a:xfrm>
          <a:prstGeom prst="rect">
            <a:avLst/>
          </a:prstGeom>
        </p:spPr>
      </p:pic>
      <p:pic>
        <p:nvPicPr>
          <p:cNvPr id="49" name="Picture 4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210668" y="3221766"/>
            <a:ext cx="914400" cy="914400"/>
          </a:xfrm>
          <a:prstGeom prst="rect">
            <a:avLst/>
          </a:prstGeom>
        </p:spPr>
      </p:pic>
      <p:pic>
        <p:nvPicPr>
          <p:cNvPr id="51" name="Picture 50"/>
          <p:cNvPicPr>
            <a:picLocks noChangeAspect="1"/>
          </p:cNvPicPr>
          <p:nvPr/>
        </p:nvPicPr>
        <p:blipFill rotWithShape="1">
          <a:blip r:embed="rId6">
            <a:extLst>
              <a:ext uri="{28A0092B-C50C-407E-A947-70E740481C1C}">
                <a14:useLocalDpi xmlns:a14="http://schemas.microsoft.com/office/drawing/2010/main" val="0"/>
              </a:ext>
            </a:extLst>
          </a:blip>
          <a:srcRect l="5766"/>
          <a:stretch/>
        </p:blipFill>
        <p:spPr>
          <a:xfrm>
            <a:off x="10471839" y="3217173"/>
            <a:ext cx="914400" cy="914400"/>
          </a:xfrm>
          <a:prstGeom prst="rect">
            <a:avLst/>
          </a:prstGeom>
        </p:spPr>
      </p:pic>
      <p:sp>
        <p:nvSpPr>
          <p:cNvPr id="4" name="Slide Number Placeholder 3"/>
          <p:cNvSpPr>
            <a:spLocks noGrp="1"/>
          </p:cNvSpPr>
          <p:nvPr>
            <p:ph type="sldNum" sz="quarter" idx="12"/>
          </p:nvPr>
        </p:nvSpPr>
        <p:spPr/>
        <p:txBody>
          <a:bodyPr/>
          <a:lstStyle/>
          <a:p>
            <a:fld id="{F5B33934-9E33-2F4B-9E2F-73FAFFD070E8}" type="slidenum">
              <a:rPr lang="en-US" smtClean="0"/>
              <a:t>12</a:t>
            </a:fld>
            <a:endParaRPr lang="en-US"/>
          </a:p>
        </p:txBody>
      </p:sp>
    </p:spTree>
    <p:extLst>
      <p:ext uri="{BB962C8B-B14F-4D97-AF65-F5344CB8AC3E}">
        <p14:creationId xmlns:p14="http://schemas.microsoft.com/office/powerpoint/2010/main" val="100685613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ounded Rectangle 11"/>
          <p:cNvSpPr/>
          <p:nvPr/>
        </p:nvSpPr>
        <p:spPr>
          <a:xfrm>
            <a:off x="1343769" y="349879"/>
            <a:ext cx="9758897" cy="5778130"/>
          </a:xfrm>
          <a:prstGeom prst="roundRect">
            <a:avLst>
              <a:gd name="adj" fmla="val 9731"/>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nSpc>
                <a:spcPct val="200000"/>
              </a:lnSpc>
            </a:pPr>
            <a:r>
              <a:rPr lang="en-US" b="1" dirty="0" smtClean="0">
                <a:solidFill>
                  <a:schemeClr val="tx1"/>
                </a:solidFill>
              </a:rPr>
              <a:t>Finally, </a:t>
            </a:r>
            <a:r>
              <a:rPr lang="en-US" b="1" dirty="0" smtClean="0">
                <a:solidFill>
                  <a:schemeClr val="tx1"/>
                </a:solidFill>
              </a:rPr>
              <a:t>when you are Helium-blue  or Helium-red you should press the SPACEBAR quickly to collect your money.</a:t>
            </a:r>
            <a:endParaRPr lang="en-US" b="1" dirty="0" smtClean="0">
              <a:solidFill>
                <a:schemeClr val="tx1"/>
              </a:solidFill>
            </a:endParaRPr>
          </a:p>
          <a:p>
            <a:pPr>
              <a:lnSpc>
                <a:spcPct val="200000"/>
              </a:lnSpc>
            </a:pPr>
            <a:endParaRPr lang="en-US" b="1" dirty="0">
              <a:solidFill>
                <a:schemeClr val="tx1"/>
              </a:solidFill>
            </a:endParaRPr>
          </a:p>
          <a:p>
            <a:pPr>
              <a:lnSpc>
                <a:spcPct val="200000"/>
              </a:lnSpc>
            </a:pPr>
            <a:endParaRPr lang="en-US" b="1" dirty="0">
              <a:solidFill>
                <a:schemeClr val="tx1"/>
              </a:solidFill>
            </a:endParaRPr>
          </a:p>
        </p:txBody>
      </p:sp>
      <p:sp>
        <p:nvSpPr>
          <p:cNvPr id="18" name="TextBox 17"/>
          <p:cNvSpPr txBox="1"/>
          <p:nvPr/>
        </p:nvSpPr>
        <p:spPr>
          <a:xfrm>
            <a:off x="4015277" y="138000"/>
            <a:ext cx="4161443" cy="461665"/>
          </a:xfrm>
          <a:prstGeom prst="rect">
            <a:avLst/>
          </a:prstGeom>
          <a:noFill/>
        </p:spPr>
        <p:txBody>
          <a:bodyPr wrap="square" rtlCol="0">
            <a:spAutoFit/>
          </a:bodyPr>
          <a:lstStyle/>
          <a:p>
            <a:pPr algn="ctr"/>
            <a:r>
              <a:rPr lang="en-GB" sz="2400" b="1" dirty="0" smtClean="0"/>
              <a:t>Instruction</a:t>
            </a:r>
            <a:endParaRPr lang="en-GB" sz="2400" b="1" dirty="0"/>
          </a:p>
        </p:txBody>
      </p:sp>
      <p:sp>
        <p:nvSpPr>
          <p:cNvPr id="35" name="Rectangle 34"/>
          <p:cNvSpPr/>
          <p:nvPr/>
        </p:nvSpPr>
        <p:spPr>
          <a:xfrm>
            <a:off x="3075584" y="1826124"/>
            <a:ext cx="2845837" cy="3530626"/>
          </a:xfrm>
          <a:prstGeom prst="rect">
            <a:avLst/>
          </a:pr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pic>
        <p:nvPicPr>
          <p:cNvPr id="36" name="Picture 35"/>
          <p:cNvPicPr>
            <a:picLocks noChangeAspect="1"/>
          </p:cNvPicPr>
          <p:nvPr/>
        </p:nvPicPr>
        <p:blipFill>
          <a:blip r:embed="rId2"/>
          <a:stretch>
            <a:fillRect/>
          </a:stretch>
        </p:blipFill>
        <p:spPr>
          <a:xfrm>
            <a:off x="3411740" y="4513806"/>
            <a:ext cx="2179357" cy="759013"/>
          </a:xfrm>
          <a:prstGeom prst="rect">
            <a:avLst/>
          </a:prstGeom>
        </p:spPr>
      </p:pic>
      <p:sp>
        <p:nvSpPr>
          <p:cNvPr id="41" name="Rectangle 40"/>
          <p:cNvSpPr/>
          <p:nvPr/>
        </p:nvSpPr>
        <p:spPr>
          <a:xfrm>
            <a:off x="3972482" y="5118599"/>
            <a:ext cx="877165" cy="130412"/>
          </a:xfrm>
          <a:prstGeom prst="rect">
            <a:avLst/>
          </a:prstGeom>
          <a:solidFill>
            <a:srgbClr val="4372C4"/>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Up Arrow 1"/>
          <p:cNvSpPr/>
          <p:nvPr/>
        </p:nvSpPr>
        <p:spPr>
          <a:xfrm>
            <a:off x="4227726" y="3224780"/>
            <a:ext cx="438583" cy="522856"/>
          </a:xfrm>
          <a:prstGeom prst="up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sp>
        <p:nvSpPr>
          <p:cNvPr id="51" name="Rectangle 50"/>
          <p:cNvSpPr/>
          <p:nvPr/>
        </p:nvSpPr>
        <p:spPr>
          <a:xfrm>
            <a:off x="6750885" y="1802316"/>
            <a:ext cx="2845837" cy="3530626"/>
          </a:xfrm>
          <a:prstGeom prst="rect">
            <a:avLst/>
          </a:pr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pic>
        <p:nvPicPr>
          <p:cNvPr id="54" name="Picture 53"/>
          <p:cNvPicPr>
            <a:picLocks noChangeAspect="1"/>
          </p:cNvPicPr>
          <p:nvPr/>
        </p:nvPicPr>
        <p:blipFill>
          <a:blip r:embed="rId2"/>
          <a:stretch>
            <a:fillRect/>
          </a:stretch>
        </p:blipFill>
        <p:spPr>
          <a:xfrm>
            <a:off x="7087041" y="4489998"/>
            <a:ext cx="2179357" cy="759013"/>
          </a:xfrm>
          <a:prstGeom prst="rect">
            <a:avLst/>
          </a:prstGeom>
        </p:spPr>
      </p:pic>
      <p:sp>
        <p:nvSpPr>
          <p:cNvPr id="55" name="Rectangle 54"/>
          <p:cNvSpPr/>
          <p:nvPr/>
        </p:nvSpPr>
        <p:spPr>
          <a:xfrm>
            <a:off x="7647783" y="5094791"/>
            <a:ext cx="877165" cy="130412"/>
          </a:xfrm>
          <a:prstGeom prst="rect">
            <a:avLst/>
          </a:prstGeom>
          <a:solidFill>
            <a:srgbClr val="4372C4"/>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Up Arrow 56"/>
          <p:cNvSpPr/>
          <p:nvPr/>
        </p:nvSpPr>
        <p:spPr>
          <a:xfrm>
            <a:off x="7903027" y="3200972"/>
            <a:ext cx="438583" cy="522856"/>
          </a:xfrm>
          <a:prstGeom prst="up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pic>
        <p:nvPicPr>
          <p:cNvPr id="25" name="Picture 24"/>
          <p:cNvPicPr>
            <a:picLocks noChangeAspect="1"/>
          </p:cNvPicPr>
          <p:nvPr/>
        </p:nvPicPr>
        <p:blipFill rotWithShape="1">
          <a:blip r:embed="rId3">
            <a:extLst>
              <a:ext uri="{28A0092B-C50C-407E-A947-70E740481C1C}">
                <a14:useLocalDpi xmlns:a14="http://schemas.microsoft.com/office/drawing/2010/main" val="0"/>
              </a:ext>
            </a:extLst>
          </a:blip>
          <a:srcRect l="5766"/>
          <a:stretch/>
        </p:blipFill>
        <p:spPr>
          <a:xfrm>
            <a:off x="3852657" y="3792314"/>
            <a:ext cx="1188720" cy="1188720"/>
          </a:xfrm>
          <a:prstGeom prst="rect">
            <a:avLst/>
          </a:prstGeom>
        </p:spPr>
      </p:pic>
      <p:pic>
        <p:nvPicPr>
          <p:cNvPr id="26" name="Picture 2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27958" y="3768506"/>
            <a:ext cx="1188720" cy="1188720"/>
          </a:xfrm>
          <a:prstGeom prst="rect">
            <a:avLst/>
          </a:prstGeom>
        </p:spPr>
      </p:pic>
      <p:sp>
        <p:nvSpPr>
          <p:cNvPr id="27" name="Rectangle 26"/>
          <p:cNvSpPr/>
          <p:nvPr/>
        </p:nvSpPr>
        <p:spPr>
          <a:xfrm>
            <a:off x="3470360" y="2901115"/>
            <a:ext cx="766557" cy="369332"/>
          </a:xfrm>
          <a:prstGeom prst="rect">
            <a:avLst/>
          </a:prstGeom>
        </p:spPr>
        <p:txBody>
          <a:bodyPr wrap="none">
            <a:spAutoFit/>
          </a:bodyPr>
          <a:lstStyle/>
          <a:p>
            <a:pPr algn="ctr"/>
            <a:r>
              <a:rPr lang="en-GB" b="1" dirty="0" smtClean="0"/>
              <a:t>0.08 £</a:t>
            </a:r>
            <a:endParaRPr lang="en-GB" b="1" dirty="0"/>
          </a:p>
        </p:txBody>
      </p:sp>
      <p:pic>
        <p:nvPicPr>
          <p:cNvPr id="28" name="Picture 27"/>
          <p:cNvPicPr>
            <a:picLocks noChangeAspect="1"/>
          </p:cNvPicPr>
          <p:nvPr/>
        </p:nvPicPr>
        <p:blipFill>
          <a:blip r:embed="rId5">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3491994" y="1966051"/>
            <a:ext cx="774994" cy="890033"/>
          </a:xfrm>
          <a:prstGeom prst="rect">
            <a:avLst/>
          </a:prstGeom>
        </p:spPr>
      </p:pic>
      <p:sp>
        <p:nvSpPr>
          <p:cNvPr id="29" name="Rectangle 28"/>
          <p:cNvSpPr/>
          <p:nvPr/>
        </p:nvSpPr>
        <p:spPr>
          <a:xfrm>
            <a:off x="4656355" y="2902890"/>
            <a:ext cx="766557" cy="369332"/>
          </a:xfrm>
          <a:prstGeom prst="rect">
            <a:avLst/>
          </a:prstGeom>
        </p:spPr>
        <p:txBody>
          <a:bodyPr wrap="none">
            <a:spAutoFit/>
          </a:bodyPr>
          <a:lstStyle/>
          <a:p>
            <a:pPr algn="ctr"/>
            <a:r>
              <a:rPr lang="en-GB" b="1" dirty="0" smtClean="0"/>
              <a:t>0.02 £</a:t>
            </a:r>
            <a:endParaRPr lang="en-GB" b="1" dirty="0"/>
          </a:p>
        </p:txBody>
      </p:sp>
      <p:pic>
        <p:nvPicPr>
          <p:cNvPr id="30" name="Picture 29"/>
          <p:cNvPicPr>
            <a:picLocks noChangeAspect="1"/>
          </p:cNvPicPr>
          <p:nvPr/>
        </p:nvPicPr>
        <p:blipFill>
          <a:blip r:embed="rId5">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4861149" y="2468032"/>
            <a:ext cx="337895" cy="388052"/>
          </a:xfrm>
          <a:prstGeom prst="rect">
            <a:avLst/>
          </a:prstGeom>
        </p:spPr>
      </p:pic>
      <p:sp>
        <p:nvSpPr>
          <p:cNvPr id="31" name="Rectangle 30"/>
          <p:cNvSpPr/>
          <p:nvPr/>
        </p:nvSpPr>
        <p:spPr>
          <a:xfrm>
            <a:off x="4318783" y="2500758"/>
            <a:ext cx="389851" cy="369332"/>
          </a:xfrm>
          <a:prstGeom prst="rect">
            <a:avLst/>
          </a:prstGeom>
        </p:spPr>
        <p:txBody>
          <a:bodyPr wrap="none">
            <a:spAutoFit/>
          </a:bodyPr>
          <a:lstStyle/>
          <a:p>
            <a:pPr algn="ctr"/>
            <a:r>
              <a:rPr lang="en-GB" b="1" smtClean="0"/>
              <a:t>or</a:t>
            </a:r>
            <a:endParaRPr lang="en-GB" b="1" dirty="0"/>
          </a:p>
        </p:txBody>
      </p:sp>
      <p:sp>
        <p:nvSpPr>
          <p:cNvPr id="32" name="Rectangle 31"/>
          <p:cNvSpPr/>
          <p:nvPr/>
        </p:nvSpPr>
        <p:spPr>
          <a:xfrm>
            <a:off x="7096604" y="2876966"/>
            <a:ext cx="766557" cy="369332"/>
          </a:xfrm>
          <a:prstGeom prst="rect">
            <a:avLst/>
          </a:prstGeom>
        </p:spPr>
        <p:txBody>
          <a:bodyPr wrap="none">
            <a:spAutoFit/>
          </a:bodyPr>
          <a:lstStyle/>
          <a:p>
            <a:pPr algn="ctr"/>
            <a:r>
              <a:rPr lang="en-GB" b="1" dirty="0" smtClean="0"/>
              <a:t>0.08 £</a:t>
            </a:r>
            <a:endParaRPr lang="en-GB" b="1" dirty="0"/>
          </a:p>
        </p:txBody>
      </p:sp>
      <p:pic>
        <p:nvPicPr>
          <p:cNvPr id="33" name="Picture 32"/>
          <p:cNvPicPr>
            <a:picLocks noChangeAspect="1"/>
          </p:cNvPicPr>
          <p:nvPr/>
        </p:nvPicPr>
        <p:blipFill>
          <a:blip r:embed="rId5">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7118238" y="1941902"/>
            <a:ext cx="774994" cy="890033"/>
          </a:xfrm>
          <a:prstGeom prst="rect">
            <a:avLst/>
          </a:prstGeom>
        </p:spPr>
      </p:pic>
      <p:sp>
        <p:nvSpPr>
          <p:cNvPr id="34" name="Rectangle 33"/>
          <p:cNvSpPr/>
          <p:nvPr/>
        </p:nvSpPr>
        <p:spPr>
          <a:xfrm>
            <a:off x="8282599" y="2878741"/>
            <a:ext cx="766557" cy="369332"/>
          </a:xfrm>
          <a:prstGeom prst="rect">
            <a:avLst/>
          </a:prstGeom>
        </p:spPr>
        <p:txBody>
          <a:bodyPr wrap="none">
            <a:spAutoFit/>
          </a:bodyPr>
          <a:lstStyle/>
          <a:p>
            <a:pPr algn="ctr"/>
            <a:r>
              <a:rPr lang="en-GB" b="1" dirty="0" smtClean="0"/>
              <a:t>0.02 £</a:t>
            </a:r>
            <a:endParaRPr lang="en-GB" b="1" dirty="0"/>
          </a:p>
        </p:txBody>
      </p:sp>
      <p:pic>
        <p:nvPicPr>
          <p:cNvPr id="37" name="Picture 36"/>
          <p:cNvPicPr>
            <a:picLocks noChangeAspect="1"/>
          </p:cNvPicPr>
          <p:nvPr/>
        </p:nvPicPr>
        <p:blipFill>
          <a:blip r:embed="rId5">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8487393" y="2443883"/>
            <a:ext cx="337895" cy="388052"/>
          </a:xfrm>
          <a:prstGeom prst="rect">
            <a:avLst/>
          </a:prstGeom>
        </p:spPr>
      </p:pic>
      <p:sp>
        <p:nvSpPr>
          <p:cNvPr id="38" name="Rectangle 37"/>
          <p:cNvSpPr/>
          <p:nvPr/>
        </p:nvSpPr>
        <p:spPr>
          <a:xfrm>
            <a:off x="7945027" y="2476609"/>
            <a:ext cx="389851" cy="369332"/>
          </a:xfrm>
          <a:prstGeom prst="rect">
            <a:avLst/>
          </a:prstGeom>
        </p:spPr>
        <p:txBody>
          <a:bodyPr wrap="none">
            <a:spAutoFit/>
          </a:bodyPr>
          <a:lstStyle/>
          <a:p>
            <a:pPr algn="ctr"/>
            <a:r>
              <a:rPr lang="en-GB" b="1" smtClean="0"/>
              <a:t>or</a:t>
            </a:r>
            <a:endParaRPr lang="en-GB" b="1" dirty="0"/>
          </a:p>
        </p:txBody>
      </p:sp>
      <p:sp>
        <p:nvSpPr>
          <p:cNvPr id="3" name="Slide Number Placeholder 2"/>
          <p:cNvSpPr>
            <a:spLocks noGrp="1"/>
          </p:cNvSpPr>
          <p:nvPr>
            <p:ph type="sldNum" sz="quarter" idx="12"/>
          </p:nvPr>
        </p:nvSpPr>
        <p:spPr/>
        <p:txBody>
          <a:bodyPr/>
          <a:lstStyle/>
          <a:p>
            <a:fld id="{F5B33934-9E33-2F4B-9E2F-73FAFFD070E8}" type="slidenum">
              <a:rPr lang="en-US" smtClean="0"/>
              <a:t>13</a:t>
            </a:fld>
            <a:endParaRPr lang="en-US"/>
          </a:p>
        </p:txBody>
      </p:sp>
    </p:spTree>
    <p:extLst>
      <p:ext uri="{BB962C8B-B14F-4D97-AF65-F5344CB8AC3E}">
        <p14:creationId xmlns:p14="http://schemas.microsoft.com/office/powerpoint/2010/main" val="7247802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 name="Rounded Rectangle 11"/>
          <p:cNvSpPr/>
          <p:nvPr/>
        </p:nvSpPr>
        <p:spPr>
          <a:xfrm>
            <a:off x="-2" y="920787"/>
            <a:ext cx="12191999" cy="5778130"/>
          </a:xfrm>
          <a:prstGeom prst="roundRect">
            <a:avLst>
              <a:gd name="adj" fmla="val 9731"/>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nSpc>
                <a:spcPct val="200000"/>
              </a:lnSpc>
            </a:pPr>
            <a:r>
              <a:rPr lang="en-US" b="1" dirty="0" smtClean="0">
                <a:solidFill>
                  <a:schemeClr val="tx1"/>
                </a:solidFill>
              </a:rPr>
              <a:t>So to summarize, in most of the days, you start from the planet Earth              , and choose one of the two spaceships</a:t>
            </a:r>
          </a:p>
          <a:p>
            <a:pPr>
              <a:lnSpc>
                <a:spcPct val="200000"/>
              </a:lnSpc>
            </a:pPr>
            <a:r>
              <a:rPr lang="en-US" b="1" dirty="0" smtClean="0">
                <a:solidFill>
                  <a:schemeClr val="tx1"/>
                </a:solidFill>
              </a:rPr>
              <a:t>, by quickly pressing one of the shift keys, in order to go to planet Gray-dust               or Brown-dust              . From there, a galactic portal              opens and by pressing the space-key, it will take you to one of the two galactic plants, depending on your starting point. At the galactic destination, you will collect the money           that </a:t>
            </a:r>
            <a:r>
              <a:rPr lang="en-US" b="1" dirty="0">
                <a:solidFill>
                  <a:schemeClr val="tx1"/>
                </a:solidFill>
              </a:rPr>
              <a:t>the aliens</a:t>
            </a:r>
            <a:r>
              <a:rPr lang="en-US" b="1" dirty="0" smtClean="0">
                <a:solidFill>
                  <a:schemeClr val="tx1"/>
                </a:solidFill>
              </a:rPr>
              <a:t> have left on that destination, </a:t>
            </a:r>
            <a:r>
              <a:rPr lang="en-US" b="1" dirty="0">
                <a:solidFill>
                  <a:schemeClr val="tx1"/>
                </a:solidFill>
              </a:rPr>
              <a:t>by pressing the space-key again.</a:t>
            </a:r>
            <a:endParaRPr lang="en-US" b="1" dirty="0" smtClean="0">
              <a:solidFill>
                <a:schemeClr val="tx1"/>
              </a:solidFill>
            </a:endParaRPr>
          </a:p>
          <a:p>
            <a:pPr>
              <a:lnSpc>
                <a:spcPct val="200000"/>
              </a:lnSpc>
            </a:pPr>
            <a:r>
              <a:rPr lang="en-US" b="1" dirty="0" smtClean="0">
                <a:solidFill>
                  <a:schemeClr val="tx1"/>
                </a:solidFill>
              </a:rPr>
              <a:t>The galactic destination of the portals change by unpredictable galactic storms, and the money location changes by unpredictable mood change of the aliens. </a:t>
            </a:r>
          </a:p>
          <a:p>
            <a:pPr>
              <a:lnSpc>
                <a:spcPct val="200000"/>
              </a:lnSpc>
            </a:pPr>
            <a:r>
              <a:rPr lang="en-US" b="1" dirty="0" smtClean="0">
                <a:solidFill>
                  <a:schemeClr val="tx1"/>
                </a:solidFill>
              </a:rPr>
              <a:t>Galactic storms and alien’s mood changes happen totally independent from one another. That is, one does not have any effect on the other one happening.</a:t>
            </a:r>
            <a:endParaRPr lang="en-US" b="1" dirty="0">
              <a:solidFill>
                <a:schemeClr val="tx1"/>
              </a:solidFill>
            </a:endParaRPr>
          </a:p>
        </p:txBody>
      </p:sp>
      <p:sp>
        <p:nvSpPr>
          <p:cNvPr id="18" name="TextBox 17"/>
          <p:cNvSpPr txBox="1"/>
          <p:nvPr/>
        </p:nvSpPr>
        <p:spPr>
          <a:xfrm>
            <a:off x="4015277" y="138000"/>
            <a:ext cx="4161443" cy="461665"/>
          </a:xfrm>
          <a:prstGeom prst="rect">
            <a:avLst/>
          </a:prstGeom>
          <a:noFill/>
        </p:spPr>
        <p:txBody>
          <a:bodyPr wrap="square" rtlCol="0">
            <a:spAutoFit/>
          </a:bodyPr>
          <a:lstStyle/>
          <a:p>
            <a:pPr algn="ctr"/>
            <a:r>
              <a:rPr lang="en-GB" sz="2400" b="1" dirty="0" smtClean="0"/>
              <a:t>Instruction</a:t>
            </a:r>
            <a:endParaRPr lang="en-GB" sz="2400" b="1" dirty="0"/>
          </a:p>
        </p:txBody>
      </p:sp>
      <p:pic>
        <p:nvPicPr>
          <p:cNvPr id="53" name="Picture 52"/>
          <p:cNvPicPr>
            <a:picLocks/>
          </p:cNvPicPr>
          <p:nvPr/>
        </p:nvPicPr>
        <p:blipFill>
          <a:blip r:embed="rId2">
            <a:extLst>
              <a:ext uri="{28A0092B-C50C-407E-A947-70E740481C1C}">
                <a14:useLocalDpi xmlns:a14="http://schemas.microsoft.com/office/drawing/2010/main" val="0"/>
              </a:ext>
            </a:extLst>
          </a:blip>
          <a:stretch>
            <a:fillRect/>
          </a:stretch>
        </p:blipFill>
        <p:spPr>
          <a:xfrm>
            <a:off x="7410082" y="1684261"/>
            <a:ext cx="640080" cy="640080"/>
          </a:xfrm>
          <a:prstGeom prst="rect">
            <a:avLst/>
          </a:prstGeom>
          <a:effectLst>
            <a:outerShdw blurRad="50800" dist="38100" dir="5400000" algn="t" rotWithShape="0">
              <a:prstClr val="black">
                <a:alpha val="40000"/>
              </a:prstClr>
            </a:outerShdw>
          </a:effectLst>
        </p:spPr>
      </p:pic>
      <p:pic>
        <p:nvPicPr>
          <p:cNvPr id="56" name="Content Placeholder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550785" y="1684261"/>
            <a:ext cx="640080" cy="640080"/>
          </a:xfrm>
          <a:prstGeom prst="rect">
            <a:avLst/>
          </a:prstGeom>
          <a:effectLst>
            <a:outerShdw blurRad="50800" dist="38100" dir="5400000" algn="t" rotWithShape="0">
              <a:prstClr val="black">
                <a:alpha val="40000"/>
              </a:prstClr>
            </a:outerShdw>
          </a:effectLst>
        </p:spPr>
      </p:pic>
      <p:pic>
        <p:nvPicPr>
          <p:cNvPr id="58" name="Picture 5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45723" y="1098732"/>
            <a:ext cx="640080" cy="640080"/>
          </a:xfrm>
          <a:prstGeom prst="rect">
            <a:avLst/>
          </a:prstGeom>
          <a:effectLst>
            <a:outerShdw blurRad="50800" dist="38100" dir="5400000" algn="t" rotWithShape="0">
              <a:prstClr val="black">
                <a:alpha val="40000"/>
              </a:prstClr>
            </a:outerShdw>
          </a:effectLst>
        </p:spPr>
      </p:pic>
      <p:pic>
        <p:nvPicPr>
          <p:cNvPr id="61" name="Content Placeholder 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250562" y="1111432"/>
            <a:ext cx="356952" cy="731520"/>
          </a:xfrm>
          <a:prstGeom prst="rect">
            <a:avLst/>
          </a:prstGeom>
          <a:effectLst>
            <a:outerShdw blurRad="50800" dist="38100" dir="5400000" algn="t" rotWithShape="0">
              <a:prstClr val="black">
                <a:alpha val="40000"/>
              </a:prstClr>
            </a:outerShdw>
          </a:effectLst>
          <a:scene3d>
            <a:camera prst="orthographicFront">
              <a:rot lat="0" lon="0" rev="0"/>
            </a:camera>
            <a:lightRig rig="threePt" dir="t"/>
          </a:scene3d>
        </p:spPr>
      </p:pic>
      <p:pic>
        <p:nvPicPr>
          <p:cNvPr id="62" name="Picture 6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1691489" y="1111432"/>
            <a:ext cx="358492" cy="731520"/>
          </a:xfrm>
          <a:prstGeom prst="rect">
            <a:avLst/>
          </a:prstGeom>
          <a:effectLst>
            <a:outerShdw blurRad="50800" dist="38100" dir="5400000" algn="t" rotWithShape="0">
              <a:prstClr val="black">
                <a:alpha val="40000"/>
              </a:prstClr>
            </a:outerShdw>
          </a:effectLst>
          <a:scene3d>
            <a:camera prst="orthographicFront">
              <a:rot lat="0" lon="0" rev="0"/>
            </a:camera>
            <a:lightRig rig="threePt" dir="t"/>
          </a:scene3d>
        </p:spPr>
      </p:pic>
      <p:pic>
        <p:nvPicPr>
          <p:cNvPr id="63" name="Picture 62"/>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647667" y="2238077"/>
            <a:ext cx="640080" cy="640080"/>
          </a:xfrm>
          <a:prstGeom prst="rect">
            <a:avLst/>
          </a:prstGeom>
        </p:spPr>
      </p:pic>
      <p:pic>
        <p:nvPicPr>
          <p:cNvPr id="66" name="Picture 65"/>
          <p:cNvPicPr>
            <a:picLocks noChangeAspect="1"/>
          </p:cNvPicPr>
          <p:nvPr/>
        </p:nvPicPr>
        <p:blipFill>
          <a:blip r:embed="rId8">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7225236" y="2804942"/>
            <a:ext cx="477727" cy="548640"/>
          </a:xfrm>
          <a:prstGeom prst="rect">
            <a:avLst/>
          </a:prstGeom>
        </p:spPr>
      </p:pic>
      <p:sp>
        <p:nvSpPr>
          <p:cNvPr id="2" name="Slide Number Placeholder 1"/>
          <p:cNvSpPr>
            <a:spLocks noGrp="1"/>
          </p:cNvSpPr>
          <p:nvPr>
            <p:ph type="sldNum" sz="quarter" idx="12"/>
          </p:nvPr>
        </p:nvSpPr>
        <p:spPr/>
        <p:txBody>
          <a:bodyPr/>
          <a:lstStyle/>
          <a:p>
            <a:fld id="{F5B33934-9E33-2F4B-9E2F-73FAFFD070E8}" type="slidenum">
              <a:rPr lang="en-US" smtClean="0"/>
              <a:t>14</a:t>
            </a:fld>
            <a:endParaRPr lang="en-US"/>
          </a:p>
        </p:txBody>
      </p:sp>
    </p:spTree>
    <p:extLst>
      <p:ext uri="{BB962C8B-B14F-4D97-AF65-F5344CB8AC3E}">
        <p14:creationId xmlns:p14="http://schemas.microsoft.com/office/powerpoint/2010/main" val="39934553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 name="Rounded Rectangle 11"/>
          <p:cNvSpPr/>
          <p:nvPr/>
        </p:nvSpPr>
        <p:spPr>
          <a:xfrm>
            <a:off x="-2" y="920787"/>
            <a:ext cx="12191999" cy="5778130"/>
          </a:xfrm>
          <a:prstGeom prst="roundRect">
            <a:avLst>
              <a:gd name="adj" fmla="val 9731"/>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nSpc>
                <a:spcPct val="200000"/>
              </a:lnSpc>
            </a:pPr>
            <a:r>
              <a:rPr lang="en-US" b="1" dirty="0" smtClean="0">
                <a:solidFill>
                  <a:schemeClr val="tx1"/>
                </a:solidFill>
              </a:rPr>
              <a:t>In some of the days, however, you don</a:t>
            </a:r>
            <a:r>
              <a:rPr lang="mr-IN" b="1" dirty="0" smtClean="0">
                <a:solidFill>
                  <a:schemeClr val="tx1"/>
                </a:solidFill>
              </a:rPr>
              <a:t>’</a:t>
            </a:r>
            <a:r>
              <a:rPr lang="en-US" b="1" dirty="0" smtClean="0">
                <a:solidFill>
                  <a:schemeClr val="tx1"/>
                </a:solidFill>
              </a:rPr>
              <a:t>t start from the planet Earth. Instead, when you wake up, you just find yourself in one of the two planets </a:t>
            </a:r>
            <a:r>
              <a:rPr lang="en-US" b="1" dirty="0">
                <a:solidFill>
                  <a:schemeClr val="tx1"/>
                </a:solidFill>
              </a:rPr>
              <a:t>planet </a:t>
            </a:r>
            <a:r>
              <a:rPr lang="en-US" b="1" dirty="0" smtClean="0">
                <a:solidFill>
                  <a:schemeClr val="tx1"/>
                </a:solidFill>
              </a:rPr>
              <a:t>Brown-dust               </a:t>
            </a:r>
            <a:r>
              <a:rPr lang="en-US" b="1" dirty="0">
                <a:solidFill>
                  <a:schemeClr val="tx1"/>
                </a:solidFill>
              </a:rPr>
              <a:t>or </a:t>
            </a:r>
            <a:r>
              <a:rPr lang="en-US" b="1" dirty="0" smtClean="0">
                <a:solidFill>
                  <a:schemeClr val="tx1"/>
                </a:solidFill>
              </a:rPr>
              <a:t>Gray-dust              . You can continue your journey from there by pressing the space-key to enter the galactic portal              , and then collect the money            at your galactic destination, by pressing the space-key again.</a:t>
            </a:r>
          </a:p>
          <a:p>
            <a:pPr>
              <a:lnSpc>
                <a:spcPct val="200000"/>
              </a:lnSpc>
            </a:pPr>
            <a:endParaRPr lang="en-US" b="1" dirty="0">
              <a:solidFill>
                <a:schemeClr val="tx1"/>
              </a:solidFill>
            </a:endParaRPr>
          </a:p>
          <a:p>
            <a:pPr>
              <a:lnSpc>
                <a:spcPct val="200000"/>
              </a:lnSpc>
            </a:pPr>
            <a:r>
              <a:rPr lang="en-US" b="1" dirty="0" smtClean="0">
                <a:solidFill>
                  <a:schemeClr val="tx1"/>
                </a:solidFill>
              </a:rPr>
              <a:t>In yet some other days, </a:t>
            </a:r>
            <a:r>
              <a:rPr lang="en-US" b="1" dirty="0">
                <a:solidFill>
                  <a:schemeClr val="tx1"/>
                </a:solidFill>
              </a:rPr>
              <a:t>when you wake up, you just find yourself in one of the </a:t>
            </a:r>
            <a:r>
              <a:rPr lang="en-US" b="1" dirty="0" smtClean="0">
                <a:solidFill>
                  <a:schemeClr val="tx1"/>
                </a:solidFill>
              </a:rPr>
              <a:t>two galactic planets Helium-red               or Helium-blue             . In those days, you just need to press </a:t>
            </a:r>
            <a:r>
              <a:rPr lang="en-US" b="1" dirty="0">
                <a:solidFill>
                  <a:schemeClr val="tx1"/>
                </a:solidFill>
              </a:rPr>
              <a:t>the space-key </a:t>
            </a:r>
            <a:r>
              <a:rPr lang="en-US" b="1" dirty="0" smtClean="0">
                <a:solidFill>
                  <a:schemeClr val="tx1"/>
                </a:solidFill>
              </a:rPr>
              <a:t>in order to see and collect the money            that the aliens have left you there.</a:t>
            </a:r>
          </a:p>
        </p:txBody>
      </p:sp>
      <p:sp>
        <p:nvSpPr>
          <p:cNvPr id="18" name="TextBox 17"/>
          <p:cNvSpPr txBox="1"/>
          <p:nvPr/>
        </p:nvSpPr>
        <p:spPr>
          <a:xfrm>
            <a:off x="4015277" y="138000"/>
            <a:ext cx="4161443" cy="461665"/>
          </a:xfrm>
          <a:prstGeom prst="rect">
            <a:avLst/>
          </a:prstGeom>
          <a:noFill/>
        </p:spPr>
        <p:txBody>
          <a:bodyPr wrap="square" rtlCol="0">
            <a:spAutoFit/>
          </a:bodyPr>
          <a:lstStyle/>
          <a:p>
            <a:pPr algn="ctr"/>
            <a:r>
              <a:rPr lang="en-GB" sz="2400" b="1" dirty="0" smtClean="0"/>
              <a:t>Instruction</a:t>
            </a:r>
            <a:endParaRPr lang="en-GB" sz="2400" b="1" dirty="0"/>
          </a:p>
        </p:txBody>
      </p:sp>
      <p:pic>
        <p:nvPicPr>
          <p:cNvPr id="53" name="Picture 52"/>
          <p:cNvPicPr>
            <a:picLocks/>
          </p:cNvPicPr>
          <p:nvPr/>
        </p:nvPicPr>
        <p:blipFill>
          <a:blip r:embed="rId2">
            <a:extLst>
              <a:ext uri="{28A0092B-C50C-407E-A947-70E740481C1C}">
                <a14:useLocalDpi xmlns:a14="http://schemas.microsoft.com/office/drawing/2010/main" val="0"/>
              </a:ext>
            </a:extLst>
          </a:blip>
          <a:stretch>
            <a:fillRect/>
          </a:stretch>
        </p:blipFill>
        <p:spPr>
          <a:xfrm>
            <a:off x="6232752" y="1712297"/>
            <a:ext cx="640080" cy="640080"/>
          </a:xfrm>
          <a:prstGeom prst="rect">
            <a:avLst/>
          </a:prstGeom>
          <a:effectLst>
            <a:outerShdw blurRad="50800" dist="38100" dir="5400000" algn="t" rotWithShape="0">
              <a:prstClr val="black">
                <a:alpha val="40000"/>
              </a:prstClr>
            </a:outerShdw>
          </a:effectLst>
        </p:spPr>
      </p:pic>
      <p:pic>
        <p:nvPicPr>
          <p:cNvPr id="56" name="Content Placeholder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67468" y="1712297"/>
            <a:ext cx="640080" cy="640080"/>
          </a:xfrm>
          <a:prstGeom prst="rect">
            <a:avLst/>
          </a:prstGeom>
          <a:effectLst>
            <a:outerShdw blurRad="50800" dist="38100" dir="5400000" algn="t" rotWithShape="0">
              <a:prstClr val="black">
                <a:alpha val="40000"/>
              </a:prstClr>
            </a:outerShdw>
          </a:effectLst>
        </p:spPr>
      </p:pic>
      <p:pic>
        <p:nvPicPr>
          <p:cNvPr id="63" name="Picture 6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00798" y="2219180"/>
            <a:ext cx="640080" cy="640080"/>
          </a:xfrm>
          <a:prstGeom prst="rect">
            <a:avLst/>
          </a:prstGeom>
        </p:spPr>
      </p:pic>
      <p:pic>
        <p:nvPicPr>
          <p:cNvPr id="66" name="Picture 65"/>
          <p:cNvPicPr>
            <a:picLocks noChangeAspect="1"/>
          </p:cNvPicPr>
          <p:nvPr/>
        </p:nvPicPr>
        <p:blipFill>
          <a:blip r:embed="rId5">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8438710" y="2310620"/>
            <a:ext cx="477727" cy="548640"/>
          </a:xfrm>
          <a:prstGeom prst="rect">
            <a:avLst/>
          </a:prstGeom>
        </p:spPr>
      </p:pic>
      <p:pic>
        <p:nvPicPr>
          <p:cNvPr id="8" name="Picture 7"/>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0768617" y="3837011"/>
            <a:ext cx="640080" cy="640080"/>
          </a:xfrm>
          <a:prstGeom prst="rect">
            <a:avLst/>
          </a:prstGeom>
        </p:spPr>
      </p:pic>
      <p:pic>
        <p:nvPicPr>
          <p:cNvPr id="9" name="Picture 8"/>
          <p:cNvPicPr>
            <a:picLocks noChangeAspect="1"/>
          </p:cNvPicPr>
          <p:nvPr/>
        </p:nvPicPr>
        <p:blipFill rotWithShape="1">
          <a:blip r:embed="rId7">
            <a:extLst>
              <a:ext uri="{28A0092B-C50C-407E-A947-70E740481C1C}">
                <a14:useLocalDpi xmlns:a14="http://schemas.microsoft.com/office/drawing/2010/main" val="0"/>
              </a:ext>
            </a:extLst>
          </a:blip>
          <a:srcRect l="5766"/>
          <a:stretch/>
        </p:blipFill>
        <p:spPr>
          <a:xfrm>
            <a:off x="1433463" y="4397293"/>
            <a:ext cx="640080" cy="640080"/>
          </a:xfrm>
          <a:prstGeom prst="rect">
            <a:avLst/>
          </a:prstGeom>
        </p:spPr>
      </p:pic>
      <p:pic>
        <p:nvPicPr>
          <p:cNvPr id="10" name="Picture 9"/>
          <p:cNvPicPr>
            <a:picLocks noChangeAspect="1"/>
          </p:cNvPicPr>
          <p:nvPr/>
        </p:nvPicPr>
        <p:blipFill>
          <a:blip r:embed="rId5">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10614407" y="4461574"/>
            <a:ext cx="477727" cy="548640"/>
          </a:xfrm>
          <a:prstGeom prst="rect">
            <a:avLst/>
          </a:prstGeom>
        </p:spPr>
      </p:pic>
      <p:sp>
        <p:nvSpPr>
          <p:cNvPr id="2" name="Slide Number Placeholder 1"/>
          <p:cNvSpPr>
            <a:spLocks noGrp="1"/>
          </p:cNvSpPr>
          <p:nvPr>
            <p:ph type="sldNum" sz="quarter" idx="12"/>
          </p:nvPr>
        </p:nvSpPr>
        <p:spPr/>
        <p:txBody>
          <a:bodyPr/>
          <a:lstStyle/>
          <a:p>
            <a:fld id="{F5B33934-9E33-2F4B-9E2F-73FAFFD070E8}" type="slidenum">
              <a:rPr lang="en-US" smtClean="0"/>
              <a:t>15</a:t>
            </a:fld>
            <a:endParaRPr lang="en-US"/>
          </a:p>
        </p:txBody>
      </p:sp>
    </p:spTree>
    <p:extLst>
      <p:ext uri="{BB962C8B-B14F-4D97-AF65-F5344CB8AC3E}">
        <p14:creationId xmlns:p14="http://schemas.microsoft.com/office/powerpoint/2010/main" val="86070564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 name="Rounded Rectangle 11"/>
          <p:cNvSpPr/>
          <p:nvPr/>
        </p:nvSpPr>
        <p:spPr>
          <a:xfrm>
            <a:off x="0" y="864718"/>
            <a:ext cx="12191999" cy="4845800"/>
          </a:xfrm>
          <a:prstGeom prst="roundRect">
            <a:avLst>
              <a:gd name="adj" fmla="val 9731"/>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lang="en-US" b="1" dirty="0">
                <a:solidFill>
                  <a:schemeClr val="tx1"/>
                </a:solidFill>
              </a:rPr>
              <a:t>I</a:t>
            </a:r>
            <a:r>
              <a:rPr lang="en-US" b="1" dirty="0" smtClean="0">
                <a:solidFill>
                  <a:schemeClr val="tx1"/>
                </a:solidFill>
              </a:rPr>
              <a:t>n </a:t>
            </a:r>
            <a:r>
              <a:rPr lang="en-US" b="1" dirty="0">
                <a:solidFill>
                  <a:schemeClr val="tx1"/>
                </a:solidFill>
              </a:rPr>
              <a:t>this </a:t>
            </a:r>
            <a:r>
              <a:rPr lang="en-US" b="1" dirty="0" smtClean="0">
                <a:solidFill>
                  <a:schemeClr val="tx1"/>
                </a:solidFill>
              </a:rPr>
              <a:t>game, you are going to have 365 journeys (in one year = 365 days) into the space among some plants. </a:t>
            </a:r>
          </a:p>
          <a:p>
            <a:endParaRPr lang="en-US" b="1" dirty="0">
              <a:solidFill>
                <a:schemeClr val="tx1"/>
              </a:solidFill>
            </a:endParaRPr>
          </a:p>
          <a:p>
            <a:r>
              <a:rPr lang="en-US" b="1" dirty="0" smtClean="0">
                <a:solidFill>
                  <a:schemeClr val="tx1"/>
                </a:solidFill>
              </a:rPr>
              <a:t>Here are the plants you might visit:</a:t>
            </a:r>
          </a:p>
          <a:p>
            <a:endParaRPr lang="en-US" dirty="0">
              <a:solidFill>
                <a:schemeClr val="tx1"/>
              </a:solidFill>
            </a:endParaRPr>
          </a:p>
          <a:p>
            <a:endParaRPr lang="en-US" dirty="0" smtClean="0">
              <a:solidFill>
                <a:schemeClr val="tx1"/>
              </a:solidFill>
            </a:endParaRPr>
          </a:p>
          <a:p>
            <a:r>
              <a:rPr lang="en-US" dirty="0" smtClean="0">
                <a:solidFill>
                  <a:schemeClr val="tx1"/>
                </a:solidFill>
              </a:rPr>
              <a:t>       Planet Earth</a:t>
            </a:r>
          </a:p>
          <a:p>
            <a:endParaRPr lang="en-US" dirty="0" smtClean="0">
              <a:solidFill>
                <a:schemeClr val="tx1"/>
              </a:solidFill>
            </a:endParaRPr>
          </a:p>
          <a:p>
            <a:endParaRPr lang="en-US" dirty="0" smtClean="0">
              <a:solidFill>
                <a:schemeClr val="tx1"/>
              </a:solidFill>
            </a:endParaRPr>
          </a:p>
          <a:p>
            <a:r>
              <a:rPr lang="en-US" dirty="0" smtClean="0">
                <a:solidFill>
                  <a:schemeClr val="tx1"/>
                </a:solidFill>
              </a:rPr>
              <a:t>       </a:t>
            </a:r>
          </a:p>
          <a:p>
            <a:r>
              <a:rPr lang="en-US" dirty="0">
                <a:solidFill>
                  <a:schemeClr val="tx1"/>
                </a:solidFill>
              </a:rPr>
              <a:t> </a:t>
            </a:r>
            <a:r>
              <a:rPr lang="en-US" dirty="0" smtClean="0">
                <a:solidFill>
                  <a:schemeClr val="tx1"/>
                </a:solidFill>
              </a:rPr>
              <a:t>      Planet Brown-dust                , and planet Gray-dust</a:t>
            </a:r>
            <a:endParaRPr lang="en-US" dirty="0">
              <a:solidFill>
                <a:schemeClr val="tx1"/>
              </a:solidFill>
            </a:endParaRPr>
          </a:p>
          <a:p>
            <a:endParaRPr lang="en-US" dirty="0" smtClean="0">
              <a:solidFill>
                <a:schemeClr val="tx1"/>
              </a:solidFill>
            </a:endParaRPr>
          </a:p>
          <a:p>
            <a:r>
              <a:rPr lang="en-US" dirty="0" smtClean="0">
                <a:solidFill>
                  <a:schemeClr val="tx1"/>
                </a:solidFill>
              </a:rPr>
              <a:t>     </a:t>
            </a:r>
          </a:p>
          <a:p>
            <a:endParaRPr lang="en-US" dirty="0">
              <a:solidFill>
                <a:schemeClr val="tx1"/>
              </a:solidFill>
            </a:endParaRPr>
          </a:p>
          <a:p>
            <a:r>
              <a:rPr lang="en-US" dirty="0" smtClean="0">
                <a:solidFill>
                  <a:schemeClr val="tx1"/>
                </a:solidFill>
              </a:rPr>
              <a:t>       Extragalactic planet Helium-blue               , and </a:t>
            </a:r>
            <a:r>
              <a:rPr lang="en-US" dirty="0">
                <a:solidFill>
                  <a:schemeClr val="tx1"/>
                </a:solidFill>
              </a:rPr>
              <a:t>e</a:t>
            </a:r>
            <a:r>
              <a:rPr lang="en-US" dirty="0" smtClean="0">
                <a:solidFill>
                  <a:schemeClr val="tx1"/>
                </a:solidFill>
              </a:rPr>
              <a:t>xtragalactic planet Helium-red</a:t>
            </a:r>
          </a:p>
          <a:p>
            <a:endParaRPr lang="en-US" dirty="0">
              <a:solidFill>
                <a:schemeClr val="tx1"/>
              </a:solidFill>
            </a:endParaRPr>
          </a:p>
          <a:p>
            <a:endParaRPr lang="en-US" dirty="0" smtClean="0">
              <a:solidFill>
                <a:schemeClr val="tx1"/>
              </a:solidFill>
            </a:endParaRPr>
          </a:p>
          <a:p>
            <a:endParaRPr lang="en-US" dirty="0">
              <a:solidFill>
                <a:schemeClr val="tx1"/>
              </a:solidFill>
            </a:endParaRPr>
          </a:p>
        </p:txBody>
      </p:sp>
      <p:pic>
        <p:nvPicPr>
          <p:cNvPr id="13" name="Picture 1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51343" y="3304004"/>
            <a:ext cx="704088" cy="700926"/>
          </a:xfrm>
          <a:prstGeom prst="rect">
            <a:avLst/>
          </a:prstGeom>
          <a:effectLst>
            <a:outerShdw blurRad="50800" dist="38100" dir="5400000" algn="t" rotWithShape="0">
              <a:prstClr val="black">
                <a:alpha val="40000"/>
              </a:prstClr>
            </a:outerShdw>
          </a:effectLst>
        </p:spPr>
      </p:pic>
      <p:pic>
        <p:nvPicPr>
          <p:cNvPr id="14" name="Content Placeholder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00787" y="3304005"/>
            <a:ext cx="704088" cy="708054"/>
          </a:xfrm>
          <a:prstGeom prst="rect">
            <a:avLst/>
          </a:prstGeom>
          <a:effectLst>
            <a:outerShdw blurRad="50800" dist="38100" dir="5400000" algn="t" rotWithShape="0">
              <a:prstClr val="black">
                <a:alpha val="40000"/>
              </a:prstClr>
            </a:outerShdw>
          </a:effectLst>
        </p:spPr>
      </p:pic>
      <p:pic>
        <p:nvPicPr>
          <p:cNvPr id="28" name="Picture 27"/>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816523" y="2208745"/>
            <a:ext cx="704088" cy="704088"/>
          </a:xfrm>
          <a:prstGeom prst="rect">
            <a:avLst/>
          </a:prstGeom>
          <a:effectLst>
            <a:outerShdw blurRad="50800" dist="38100" dir="5400000" algn="t" rotWithShape="0">
              <a:prstClr val="black">
                <a:alpha val="40000"/>
              </a:prstClr>
            </a:outerShdw>
          </a:effectLst>
        </p:spPr>
      </p:pic>
      <p:sp>
        <p:nvSpPr>
          <p:cNvPr id="18" name="TextBox 17"/>
          <p:cNvSpPr txBox="1"/>
          <p:nvPr/>
        </p:nvSpPr>
        <p:spPr>
          <a:xfrm>
            <a:off x="4015277" y="138000"/>
            <a:ext cx="4161443" cy="461665"/>
          </a:xfrm>
          <a:prstGeom prst="rect">
            <a:avLst/>
          </a:prstGeom>
          <a:noFill/>
        </p:spPr>
        <p:txBody>
          <a:bodyPr wrap="square" rtlCol="0">
            <a:spAutoFit/>
          </a:bodyPr>
          <a:lstStyle/>
          <a:p>
            <a:pPr algn="ctr"/>
            <a:r>
              <a:rPr lang="en-GB" sz="2400" b="1" dirty="0" smtClean="0"/>
              <a:t>Instruction</a:t>
            </a:r>
            <a:endParaRPr lang="en-GB" sz="2400" b="1" dirty="0"/>
          </a:p>
        </p:txBody>
      </p:sp>
      <p:pic>
        <p:nvPicPr>
          <p:cNvPr id="20" name="Picture 1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865096" y="4410641"/>
            <a:ext cx="704666" cy="704088"/>
          </a:xfrm>
          <a:prstGeom prst="rect">
            <a:avLst/>
          </a:prstGeom>
        </p:spPr>
      </p:pic>
      <p:pic>
        <p:nvPicPr>
          <p:cNvPr id="19" name="Picture 18"/>
          <p:cNvPicPr>
            <a:picLocks noChangeAspect="1"/>
          </p:cNvPicPr>
          <p:nvPr/>
        </p:nvPicPr>
        <p:blipFill rotWithShape="1">
          <a:blip r:embed="rId6">
            <a:extLst>
              <a:ext uri="{28A0092B-C50C-407E-A947-70E740481C1C}">
                <a14:useLocalDpi xmlns:a14="http://schemas.microsoft.com/office/drawing/2010/main" val="0"/>
              </a:ext>
            </a:extLst>
          </a:blip>
          <a:srcRect l="5766"/>
          <a:stretch/>
        </p:blipFill>
        <p:spPr>
          <a:xfrm>
            <a:off x="3628422" y="4415081"/>
            <a:ext cx="704088" cy="699648"/>
          </a:xfrm>
          <a:prstGeom prst="rect">
            <a:avLst/>
          </a:prstGeom>
        </p:spPr>
      </p:pic>
      <p:sp>
        <p:nvSpPr>
          <p:cNvPr id="2" name="Slide Number Placeholder 1"/>
          <p:cNvSpPr>
            <a:spLocks noGrp="1"/>
          </p:cNvSpPr>
          <p:nvPr>
            <p:ph type="sldNum" sz="quarter" idx="12"/>
          </p:nvPr>
        </p:nvSpPr>
        <p:spPr/>
        <p:txBody>
          <a:bodyPr/>
          <a:lstStyle/>
          <a:p>
            <a:fld id="{F5B33934-9E33-2F4B-9E2F-73FAFFD070E8}" type="slidenum">
              <a:rPr lang="en-US" smtClean="0"/>
              <a:t>2</a:t>
            </a:fld>
            <a:endParaRPr lang="en-US"/>
          </a:p>
        </p:txBody>
      </p:sp>
    </p:spTree>
    <p:extLst>
      <p:ext uri="{BB962C8B-B14F-4D97-AF65-F5344CB8AC3E}">
        <p14:creationId xmlns:p14="http://schemas.microsoft.com/office/powerpoint/2010/main" val="29204975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ounded Rectangle 11"/>
          <p:cNvSpPr/>
          <p:nvPr/>
        </p:nvSpPr>
        <p:spPr>
          <a:xfrm>
            <a:off x="0" y="864717"/>
            <a:ext cx="12191999" cy="5778130"/>
          </a:xfrm>
          <a:prstGeom prst="roundRect">
            <a:avLst>
              <a:gd name="adj" fmla="val 9731"/>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lang="en-US" b="1" dirty="0" smtClean="0">
                <a:solidFill>
                  <a:schemeClr val="tx1"/>
                </a:solidFill>
              </a:rPr>
              <a:t>Every day</a:t>
            </a:r>
            <a:r>
              <a:rPr lang="en-US" b="1" dirty="0" smtClean="0">
                <a:solidFill>
                  <a:schemeClr val="tx1"/>
                </a:solidFill>
              </a:rPr>
              <a:t>, </a:t>
            </a:r>
            <a:r>
              <a:rPr lang="en-US" b="1" dirty="0" smtClean="0">
                <a:solidFill>
                  <a:schemeClr val="tx1"/>
                </a:solidFill>
              </a:rPr>
              <a:t>depending on their mood, </a:t>
            </a:r>
            <a:r>
              <a:rPr lang="en-US" b="1" dirty="0" smtClean="0">
                <a:solidFill>
                  <a:schemeClr val="tx1"/>
                </a:solidFill>
              </a:rPr>
              <a:t>aliens put </a:t>
            </a:r>
            <a:r>
              <a:rPr lang="en-US" b="1" dirty="0" smtClean="0">
                <a:solidFill>
                  <a:schemeClr val="tx1"/>
                </a:solidFill>
              </a:rPr>
              <a:t>their money in </a:t>
            </a:r>
            <a:r>
              <a:rPr lang="en-US" b="1" dirty="0" smtClean="0">
                <a:solidFill>
                  <a:schemeClr val="tx1"/>
                </a:solidFill>
              </a:rPr>
              <a:t>Helium-Red or Helium-Blue planet</a:t>
            </a:r>
            <a:r>
              <a:rPr lang="en-US" b="1" dirty="0" smtClean="0">
                <a:solidFill>
                  <a:schemeClr val="tx1"/>
                </a:solidFill>
              </a:rPr>
              <a:t>.</a:t>
            </a:r>
          </a:p>
          <a:p>
            <a:endParaRPr lang="en-US" b="1" dirty="0">
              <a:solidFill>
                <a:schemeClr val="tx1"/>
              </a:solidFill>
            </a:endParaRPr>
          </a:p>
          <a:p>
            <a:r>
              <a:rPr lang="en-US" b="1" dirty="0" smtClean="0">
                <a:solidFill>
                  <a:schemeClr val="tx1"/>
                </a:solidFill>
              </a:rPr>
              <a:t>However</a:t>
            </a:r>
            <a:r>
              <a:rPr lang="en-US" b="1" dirty="0">
                <a:solidFill>
                  <a:schemeClr val="tx1"/>
                </a:solidFill>
              </a:rPr>
              <a:t>, once in a while, </a:t>
            </a:r>
            <a:r>
              <a:rPr lang="en-US" b="1" dirty="0" smtClean="0">
                <a:solidFill>
                  <a:schemeClr val="tx1"/>
                </a:solidFill>
              </a:rPr>
              <a:t>(</a:t>
            </a:r>
            <a:r>
              <a:rPr lang="en-US" b="1" dirty="0">
                <a:solidFill>
                  <a:schemeClr val="tx1"/>
                </a:solidFill>
              </a:rPr>
              <a:t>usually every 5 to 8 days) </a:t>
            </a:r>
            <a:r>
              <a:rPr lang="en-US" b="1" dirty="0" smtClean="0">
                <a:solidFill>
                  <a:schemeClr val="tx1"/>
                </a:solidFill>
              </a:rPr>
              <a:t>their mood changes </a:t>
            </a:r>
            <a:r>
              <a:rPr lang="en-US" b="1" dirty="0" smtClean="0">
                <a:solidFill>
                  <a:schemeClr val="tx1"/>
                </a:solidFill>
              </a:rPr>
              <a:t>and they shift their investment to the other planet.</a:t>
            </a:r>
            <a:endParaRPr lang="en-US" b="1" dirty="0" smtClean="0">
              <a:solidFill>
                <a:schemeClr val="tx1"/>
              </a:solidFill>
            </a:endParaRPr>
          </a:p>
          <a:p>
            <a:endParaRPr lang="en-US" b="1" dirty="0" smtClean="0">
              <a:solidFill>
                <a:schemeClr val="tx1"/>
              </a:solidFill>
            </a:endParaRPr>
          </a:p>
          <a:p>
            <a:endParaRPr lang="en-US" b="1" dirty="0" smtClean="0">
              <a:solidFill>
                <a:schemeClr val="tx1"/>
              </a:solidFill>
            </a:endParaRPr>
          </a:p>
          <a:p>
            <a:endParaRPr lang="en-US" b="1" dirty="0" smtClean="0">
              <a:solidFill>
                <a:schemeClr val="tx1"/>
              </a:solidFill>
            </a:endParaRPr>
          </a:p>
          <a:p>
            <a:endParaRPr lang="en-US" b="1" dirty="0">
              <a:solidFill>
                <a:schemeClr val="tx1"/>
              </a:solidFill>
            </a:endParaRPr>
          </a:p>
          <a:p>
            <a:endParaRPr lang="en-US" b="1" dirty="0" smtClean="0">
              <a:solidFill>
                <a:schemeClr val="tx1"/>
              </a:solidFill>
            </a:endParaRPr>
          </a:p>
          <a:p>
            <a:endParaRPr lang="en-US" b="1" dirty="0">
              <a:solidFill>
                <a:schemeClr val="tx1"/>
              </a:solidFill>
            </a:endParaRPr>
          </a:p>
          <a:p>
            <a:endParaRPr lang="en-US" b="1" dirty="0" smtClean="0">
              <a:solidFill>
                <a:schemeClr val="tx1"/>
              </a:solidFill>
            </a:endParaRPr>
          </a:p>
          <a:p>
            <a:endParaRPr lang="en-US" b="1" dirty="0" smtClean="0">
              <a:solidFill>
                <a:schemeClr val="tx1"/>
              </a:solidFill>
            </a:endParaRPr>
          </a:p>
          <a:p>
            <a:endParaRPr lang="en-US" b="1" dirty="0">
              <a:solidFill>
                <a:schemeClr val="tx1"/>
              </a:solidFill>
            </a:endParaRPr>
          </a:p>
          <a:p>
            <a:endParaRPr lang="en-US" b="1" dirty="0" smtClean="0">
              <a:solidFill>
                <a:schemeClr val="tx1"/>
              </a:solidFill>
            </a:endParaRPr>
          </a:p>
          <a:p>
            <a:endParaRPr lang="en-US" b="1" dirty="0">
              <a:solidFill>
                <a:schemeClr val="tx1"/>
              </a:solidFill>
            </a:endParaRPr>
          </a:p>
          <a:p>
            <a:r>
              <a:rPr lang="en-US" b="1" dirty="0" smtClean="0">
                <a:solidFill>
                  <a:schemeClr val="tx1"/>
                </a:solidFill>
              </a:rPr>
              <a:t>To collect more money, one should try to figure our which helium planet is fashionable now.</a:t>
            </a:r>
            <a:endParaRPr lang="en-US" b="1" dirty="0">
              <a:solidFill>
                <a:schemeClr val="tx1"/>
              </a:solidFill>
            </a:endParaRPr>
          </a:p>
        </p:txBody>
      </p:sp>
      <p:sp>
        <p:nvSpPr>
          <p:cNvPr id="18" name="TextBox 17"/>
          <p:cNvSpPr txBox="1"/>
          <p:nvPr/>
        </p:nvSpPr>
        <p:spPr>
          <a:xfrm>
            <a:off x="4015277" y="138000"/>
            <a:ext cx="4161443" cy="461665"/>
          </a:xfrm>
          <a:prstGeom prst="rect">
            <a:avLst/>
          </a:prstGeom>
          <a:noFill/>
        </p:spPr>
        <p:txBody>
          <a:bodyPr wrap="square" rtlCol="0">
            <a:spAutoFit/>
          </a:bodyPr>
          <a:lstStyle/>
          <a:p>
            <a:pPr algn="ctr"/>
            <a:r>
              <a:rPr lang="en-GB" sz="2400" b="1" dirty="0" smtClean="0"/>
              <a:t>Instruction</a:t>
            </a:r>
            <a:endParaRPr lang="en-GB" sz="2400" b="1" dirty="0"/>
          </a:p>
        </p:txBody>
      </p:sp>
      <p:sp>
        <p:nvSpPr>
          <p:cNvPr id="9" name="Rectangle 8"/>
          <p:cNvSpPr/>
          <p:nvPr/>
        </p:nvSpPr>
        <p:spPr>
          <a:xfrm>
            <a:off x="2002153" y="3835849"/>
            <a:ext cx="766557" cy="369332"/>
          </a:xfrm>
          <a:prstGeom prst="rect">
            <a:avLst/>
          </a:prstGeom>
        </p:spPr>
        <p:txBody>
          <a:bodyPr wrap="none">
            <a:spAutoFit/>
          </a:bodyPr>
          <a:lstStyle/>
          <a:p>
            <a:pPr algn="ctr"/>
            <a:r>
              <a:rPr lang="en-GB" b="1" dirty="0" smtClean="0"/>
              <a:t>0.08 £</a:t>
            </a:r>
            <a:endParaRPr lang="en-GB" b="1" dirty="0"/>
          </a:p>
        </p:txBody>
      </p:sp>
      <p:pic>
        <p:nvPicPr>
          <p:cNvPr id="10" name="Picture 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08249" y="2635312"/>
            <a:ext cx="1161039" cy="1160090"/>
          </a:xfrm>
          <a:prstGeom prst="rect">
            <a:avLst/>
          </a:prstGeom>
        </p:spPr>
      </p:pic>
      <p:pic>
        <p:nvPicPr>
          <p:cNvPr id="11" name="Picture 10"/>
          <p:cNvPicPr>
            <a:picLocks noChangeAspect="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2023787" y="2900785"/>
            <a:ext cx="774994" cy="890033"/>
          </a:xfrm>
          <a:prstGeom prst="rect">
            <a:avLst/>
          </a:prstGeom>
        </p:spPr>
      </p:pic>
      <p:sp>
        <p:nvSpPr>
          <p:cNvPr id="15" name="Rectangle 14"/>
          <p:cNvSpPr/>
          <p:nvPr/>
        </p:nvSpPr>
        <p:spPr>
          <a:xfrm>
            <a:off x="3437530" y="3837624"/>
            <a:ext cx="766557" cy="369332"/>
          </a:xfrm>
          <a:prstGeom prst="rect">
            <a:avLst/>
          </a:prstGeom>
        </p:spPr>
        <p:txBody>
          <a:bodyPr wrap="none">
            <a:spAutoFit/>
          </a:bodyPr>
          <a:lstStyle/>
          <a:p>
            <a:pPr algn="ctr"/>
            <a:r>
              <a:rPr lang="en-GB" b="1" dirty="0" smtClean="0"/>
              <a:t>0.02 £</a:t>
            </a:r>
            <a:endParaRPr lang="en-GB" b="1" dirty="0"/>
          </a:p>
        </p:txBody>
      </p:sp>
      <p:pic>
        <p:nvPicPr>
          <p:cNvPr id="16" name="Picture 15"/>
          <p:cNvPicPr>
            <a:picLocks noChangeAspect="1"/>
          </p:cNvPicPr>
          <p:nvPr/>
        </p:nvPicPr>
        <p:blipFill rotWithShape="1">
          <a:blip r:embed="rId4">
            <a:extLst>
              <a:ext uri="{28A0092B-C50C-407E-A947-70E740481C1C}">
                <a14:useLocalDpi xmlns:a14="http://schemas.microsoft.com/office/drawing/2010/main" val="0"/>
              </a:ext>
            </a:extLst>
          </a:blip>
          <a:srcRect l="5766"/>
          <a:stretch/>
        </p:blipFill>
        <p:spPr>
          <a:xfrm>
            <a:off x="3208480" y="2635312"/>
            <a:ext cx="1160089" cy="1160090"/>
          </a:xfrm>
          <a:prstGeom prst="rect">
            <a:avLst/>
          </a:prstGeom>
        </p:spPr>
      </p:pic>
      <p:pic>
        <p:nvPicPr>
          <p:cNvPr id="17" name="Picture 16"/>
          <p:cNvPicPr>
            <a:picLocks noChangeAspect="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3642324" y="3402766"/>
            <a:ext cx="337895" cy="388052"/>
          </a:xfrm>
          <a:prstGeom prst="rect">
            <a:avLst/>
          </a:prstGeom>
        </p:spPr>
      </p:pic>
      <p:sp>
        <p:nvSpPr>
          <p:cNvPr id="40" name="Rectangle 39"/>
          <p:cNvSpPr/>
          <p:nvPr/>
        </p:nvSpPr>
        <p:spPr>
          <a:xfrm>
            <a:off x="8016070" y="3835849"/>
            <a:ext cx="766557" cy="369332"/>
          </a:xfrm>
          <a:prstGeom prst="rect">
            <a:avLst/>
          </a:prstGeom>
        </p:spPr>
        <p:txBody>
          <a:bodyPr wrap="none">
            <a:spAutoFit/>
          </a:bodyPr>
          <a:lstStyle/>
          <a:p>
            <a:pPr algn="ctr"/>
            <a:r>
              <a:rPr lang="en-GB" b="1" dirty="0" smtClean="0"/>
              <a:t>0.02 £</a:t>
            </a:r>
            <a:endParaRPr lang="en-GB" b="1" dirty="0"/>
          </a:p>
        </p:txBody>
      </p:sp>
      <p:pic>
        <p:nvPicPr>
          <p:cNvPr id="41" name="Picture 40"/>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22166" y="2635312"/>
            <a:ext cx="1161039" cy="1160090"/>
          </a:xfrm>
          <a:prstGeom prst="rect">
            <a:avLst/>
          </a:prstGeom>
        </p:spPr>
      </p:pic>
      <p:sp>
        <p:nvSpPr>
          <p:cNvPr id="43" name="Rectangle 42"/>
          <p:cNvSpPr/>
          <p:nvPr/>
        </p:nvSpPr>
        <p:spPr>
          <a:xfrm>
            <a:off x="9451447" y="3837624"/>
            <a:ext cx="766557" cy="369332"/>
          </a:xfrm>
          <a:prstGeom prst="rect">
            <a:avLst/>
          </a:prstGeom>
        </p:spPr>
        <p:txBody>
          <a:bodyPr wrap="none">
            <a:spAutoFit/>
          </a:bodyPr>
          <a:lstStyle/>
          <a:p>
            <a:pPr algn="ctr"/>
            <a:r>
              <a:rPr lang="en-GB" b="1" dirty="0" smtClean="0"/>
              <a:t>0.08 £</a:t>
            </a:r>
            <a:endParaRPr lang="en-GB" b="1" dirty="0"/>
          </a:p>
        </p:txBody>
      </p:sp>
      <p:pic>
        <p:nvPicPr>
          <p:cNvPr id="44" name="Picture 43"/>
          <p:cNvPicPr>
            <a:picLocks noChangeAspect="1"/>
          </p:cNvPicPr>
          <p:nvPr/>
        </p:nvPicPr>
        <p:blipFill rotWithShape="1">
          <a:blip r:embed="rId4">
            <a:extLst>
              <a:ext uri="{28A0092B-C50C-407E-A947-70E740481C1C}">
                <a14:useLocalDpi xmlns:a14="http://schemas.microsoft.com/office/drawing/2010/main" val="0"/>
              </a:ext>
            </a:extLst>
          </a:blip>
          <a:srcRect l="5766"/>
          <a:stretch/>
        </p:blipFill>
        <p:spPr>
          <a:xfrm>
            <a:off x="9222397" y="2635312"/>
            <a:ext cx="1160089" cy="1160090"/>
          </a:xfrm>
          <a:prstGeom prst="rect">
            <a:avLst/>
          </a:prstGeom>
        </p:spPr>
      </p:pic>
      <p:pic>
        <p:nvPicPr>
          <p:cNvPr id="45" name="Picture 44"/>
          <p:cNvPicPr>
            <a:picLocks noChangeAspect="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8232325" y="3395956"/>
            <a:ext cx="337895" cy="388052"/>
          </a:xfrm>
          <a:prstGeom prst="rect">
            <a:avLst/>
          </a:prstGeom>
        </p:spPr>
      </p:pic>
      <p:pic>
        <p:nvPicPr>
          <p:cNvPr id="46" name="Picture 45"/>
          <p:cNvPicPr>
            <a:picLocks noChangeAspect="1"/>
          </p:cNvPicPr>
          <p:nvPr/>
        </p:nvPicPr>
        <p:blipFill>
          <a:blip r:embed="rId3">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9455857" y="2920870"/>
            <a:ext cx="774994" cy="890033"/>
          </a:xfrm>
          <a:prstGeom prst="rect">
            <a:avLst/>
          </a:prstGeom>
        </p:spPr>
      </p:pic>
      <p:sp>
        <p:nvSpPr>
          <p:cNvPr id="47" name="Rectangle 46"/>
          <p:cNvSpPr/>
          <p:nvPr/>
        </p:nvSpPr>
        <p:spPr>
          <a:xfrm>
            <a:off x="1602070" y="2371643"/>
            <a:ext cx="2953127" cy="1918270"/>
          </a:xfrm>
          <a:prstGeom prst="rect">
            <a:avLst/>
          </a:pr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sp>
        <p:nvSpPr>
          <p:cNvPr id="48" name="Rectangle 47"/>
          <p:cNvSpPr/>
          <p:nvPr/>
        </p:nvSpPr>
        <p:spPr>
          <a:xfrm>
            <a:off x="7612673" y="2371643"/>
            <a:ext cx="2953127" cy="1918270"/>
          </a:xfrm>
          <a:prstGeom prst="rect">
            <a:avLst/>
          </a:pr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sp>
        <p:nvSpPr>
          <p:cNvPr id="19" name="Arc 18"/>
          <p:cNvSpPr/>
          <p:nvPr/>
        </p:nvSpPr>
        <p:spPr>
          <a:xfrm>
            <a:off x="4649039" y="2377529"/>
            <a:ext cx="2973998" cy="2050473"/>
          </a:xfrm>
          <a:prstGeom prst="arc">
            <a:avLst>
              <a:gd name="adj1" fmla="val 12219633"/>
              <a:gd name="adj2" fmla="val 20254743"/>
            </a:avLst>
          </a:prstGeom>
          <a:ln w="117475">
            <a:solidFill>
              <a:schemeClr val="tx1"/>
            </a:solidFill>
            <a:headEnd type="none"/>
            <a:tailEnd type="stealt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TextBox 19"/>
          <p:cNvSpPr txBox="1"/>
          <p:nvPr/>
        </p:nvSpPr>
        <p:spPr>
          <a:xfrm>
            <a:off x="5173012" y="2503912"/>
            <a:ext cx="1935029" cy="400110"/>
          </a:xfrm>
          <a:prstGeom prst="rect">
            <a:avLst/>
          </a:prstGeom>
          <a:noFill/>
        </p:spPr>
        <p:txBody>
          <a:bodyPr wrap="square" rtlCol="0">
            <a:spAutoFit/>
          </a:bodyPr>
          <a:lstStyle/>
          <a:p>
            <a:pPr algn="ctr"/>
            <a:r>
              <a:rPr lang="en-US" sz="2000" b="1" dirty="0" smtClean="0"/>
              <a:t>mood change</a:t>
            </a:r>
            <a:endParaRPr lang="en-US" sz="2000" b="1" dirty="0"/>
          </a:p>
        </p:txBody>
      </p:sp>
      <p:sp>
        <p:nvSpPr>
          <p:cNvPr id="21" name="TextBox 20"/>
          <p:cNvSpPr txBox="1"/>
          <p:nvPr/>
        </p:nvSpPr>
        <p:spPr>
          <a:xfrm>
            <a:off x="5180604" y="3820158"/>
            <a:ext cx="1935029" cy="400110"/>
          </a:xfrm>
          <a:prstGeom prst="rect">
            <a:avLst/>
          </a:prstGeom>
          <a:noFill/>
        </p:spPr>
        <p:txBody>
          <a:bodyPr wrap="square" rtlCol="0">
            <a:spAutoFit/>
          </a:bodyPr>
          <a:lstStyle/>
          <a:p>
            <a:pPr algn="ctr"/>
            <a:r>
              <a:rPr lang="en-US" sz="2000" b="1" dirty="0"/>
              <a:t>mood change</a:t>
            </a:r>
          </a:p>
        </p:txBody>
      </p:sp>
      <p:sp>
        <p:nvSpPr>
          <p:cNvPr id="22" name="Arc 21"/>
          <p:cNvSpPr/>
          <p:nvPr/>
        </p:nvSpPr>
        <p:spPr>
          <a:xfrm flipH="1" flipV="1">
            <a:off x="4637554" y="2373005"/>
            <a:ext cx="2973998" cy="2050473"/>
          </a:xfrm>
          <a:prstGeom prst="arc">
            <a:avLst>
              <a:gd name="adj1" fmla="val 12219633"/>
              <a:gd name="adj2" fmla="val 20254743"/>
            </a:avLst>
          </a:prstGeom>
          <a:ln w="117475">
            <a:solidFill>
              <a:schemeClr val="tx1"/>
            </a:solidFill>
            <a:headEnd type="none"/>
            <a:tailEnd type="stealt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 name="Slide Number Placeholder 1"/>
          <p:cNvSpPr>
            <a:spLocks noGrp="1"/>
          </p:cNvSpPr>
          <p:nvPr>
            <p:ph type="sldNum" sz="quarter" idx="12"/>
          </p:nvPr>
        </p:nvSpPr>
        <p:spPr/>
        <p:txBody>
          <a:bodyPr/>
          <a:lstStyle/>
          <a:p>
            <a:fld id="{F5B33934-9E33-2F4B-9E2F-73FAFFD070E8}" type="slidenum">
              <a:rPr lang="en-US" smtClean="0"/>
              <a:t>3</a:t>
            </a:fld>
            <a:endParaRPr lang="en-US"/>
          </a:p>
        </p:txBody>
      </p:sp>
    </p:spTree>
    <p:extLst>
      <p:ext uri="{BB962C8B-B14F-4D97-AF65-F5344CB8AC3E}">
        <p14:creationId xmlns:p14="http://schemas.microsoft.com/office/powerpoint/2010/main" val="149141478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 name="Rounded Rectangle 11"/>
          <p:cNvSpPr/>
          <p:nvPr/>
        </p:nvSpPr>
        <p:spPr>
          <a:xfrm>
            <a:off x="0" y="864717"/>
            <a:ext cx="12191999" cy="5778130"/>
          </a:xfrm>
          <a:prstGeom prst="roundRect">
            <a:avLst>
              <a:gd name="adj" fmla="val 9731"/>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lang="en-US" b="1" dirty="0">
                <a:solidFill>
                  <a:schemeClr val="tx1"/>
                </a:solidFill>
              </a:rPr>
              <a:t>Every day, some aliens, depending on their mood, put their money in one of the two extragalactic planets. For example, when they are in a certain mood, they put their money in the </a:t>
            </a:r>
            <a:r>
              <a:rPr lang="en-US" b="1" dirty="0" smtClean="0">
                <a:solidFill>
                  <a:schemeClr val="tx1"/>
                </a:solidFill>
              </a:rPr>
              <a:t>Helium-blue </a:t>
            </a:r>
            <a:r>
              <a:rPr lang="en-US" b="1" dirty="0">
                <a:solidFill>
                  <a:schemeClr val="tx1"/>
                </a:solidFill>
              </a:rPr>
              <a:t>planet.</a:t>
            </a:r>
          </a:p>
          <a:p>
            <a:endParaRPr lang="en-US" b="1" dirty="0" smtClean="0">
              <a:solidFill>
                <a:schemeClr val="tx1"/>
              </a:solidFill>
            </a:endParaRPr>
          </a:p>
          <a:p>
            <a:endParaRPr lang="en-US" b="1" dirty="0" smtClean="0">
              <a:solidFill>
                <a:schemeClr val="tx1"/>
              </a:solidFill>
            </a:endParaRPr>
          </a:p>
          <a:p>
            <a:endParaRPr lang="en-US" b="1" dirty="0" smtClean="0">
              <a:solidFill>
                <a:schemeClr val="tx1"/>
              </a:solidFill>
            </a:endParaRPr>
          </a:p>
          <a:p>
            <a:endParaRPr lang="en-US" b="1" dirty="0">
              <a:solidFill>
                <a:schemeClr val="tx1"/>
              </a:solidFill>
            </a:endParaRPr>
          </a:p>
          <a:p>
            <a:endParaRPr lang="en-US" b="1" dirty="0" smtClean="0">
              <a:solidFill>
                <a:schemeClr val="tx1"/>
              </a:solidFill>
            </a:endParaRPr>
          </a:p>
          <a:p>
            <a:endParaRPr lang="en-US" b="1" dirty="0">
              <a:solidFill>
                <a:schemeClr val="tx1"/>
              </a:solidFill>
            </a:endParaRPr>
          </a:p>
          <a:p>
            <a:endParaRPr lang="en-US" b="1" dirty="0" smtClean="0">
              <a:solidFill>
                <a:schemeClr val="tx1"/>
              </a:solidFill>
            </a:endParaRPr>
          </a:p>
          <a:p>
            <a:endParaRPr lang="en-US" b="1" dirty="0" smtClean="0">
              <a:solidFill>
                <a:schemeClr val="tx1"/>
              </a:solidFill>
            </a:endParaRPr>
          </a:p>
          <a:p>
            <a:endParaRPr lang="en-US" b="1" dirty="0">
              <a:solidFill>
                <a:schemeClr val="tx1"/>
              </a:solidFill>
            </a:endParaRPr>
          </a:p>
          <a:p>
            <a:endParaRPr lang="en-US" b="1" dirty="0" smtClean="0">
              <a:solidFill>
                <a:schemeClr val="tx1"/>
              </a:solidFill>
            </a:endParaRPr>
          </a:p>
          <a:p>
            <a:endParaRPr lang="en-US" b="1" dirty="0">
              <a:solidFill>
                <a:schemeClr val="tx1"/>
              </a:solidFill>
            </a:endParaRPr>
          </a:p>
          <a:p>
            <a:endParaRPr lang="en-US" b="1" dirty="0" smtClean="0">
              <a:solidFill>
                <a:schemeClr val="tx1"/>
              </a:solidFill>
            </a:endParaRPr>
          </a:p>
          <a:p>
            <a:endParaRPr lang="en-US" b="1" dirty="0">
              <a:solidFill>
                <a:schemeClr val="tx1"/>
              </a:solidFill>
            </a:endParaRPr>
          </a:p>
        </p:txBody>
      </p:sp>
      <p:sp>
        <p:nvSpPr>
          <p:cNvPr id="18" name="TextBox 17"/>
          <p:cNvSpPr txBox="1"/>
          <p:nvPr/>
        </p:nvSpPr>
        <p:spPr>
          <a:xfrm>
            <a:off x="4015277" y="138000"/>
            <a:ext cx="4161443" cy="461665"/>
          </a:xfrm>
          <a:prstGeom prst="rect">
            <a:avLst/>
          </a:prstGeom>
          <a:noFill/>
        </p:spPr>
        <p:txBody>
          <a:bodyPr wrap="square" rtlCol="0">
            <a:spAutoFit/>
          </a:bodyPr>
          <a:lstStyle/>
          <a:p>
            <a:pPr algn="ctr"/>
            <a:r>
              <a:rPr lang="en-GB" sz="2400" b="1" dirty="0" smtClean="0"/>
              <a:t>Instruction</a:t>
            </a:r>
            <a:endParaRPr lang="en-GB" sz="2400" b="1" dirty="0"/>
          </a:p>
        </p:txBody>
      </p:sp>
      <p:sp>
        <p:nvSpPr>
          <p:cNvPr id="47" name="Rectangle 46"/>
          <p:cNvSpPr/>
          <p:nvPr/>
        </p:nvSpPr>
        <p:spPr>
          <a:xfrm>
            <a:off x="1605892" y="2999785"/>
            <a:ext cx="2953127" cy="1918270"/>
          </a:xfrm>
          <a:prstGeom prst="rect">
            <a:avLst/>
          </a:pr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pic>
        <p:nvPicPr>
          <p:cNvPr id="14" name="Picture 1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11352" y="3258870"/>
            <a:ext cx="1161039" cy="1160090"/>
          </a:xfrm>
          <a:prstGeom prst="rect">
            <a:avLst/>
          </a:prstGeom>
        </p:spPr>
      </p:pic>
      <p:pic>
        <p:nvPicPr>
          <p:cNvPr id="19" name="Picture 18"/>
          <p:cNvPicPr>
            <a:picLocks noChangeAspect="1"/>
          </p:cNvPicPr>
          <p:nvPr/>
        </p:nvPicPr>
        <p:blipFill rotWithShape="1">
          <a:blip r:embed="rId3">
            <a:extLst>
              <a:ext uri="{28A0092B-C50C-407E-A947-70E740481C1C}">
                <a14:useLocalDpi xmlns:a14="http://schemas.microsoft.com/office/drawing/2010/main" val="0"/>
              </a:ext>
            </a:extLst>
          </a:blip>
          <a:srcRect l="5766"/>
          <a:stretch/>
        </p:blipFill>
        <p:spPr>
          <a:xfrm>
            <a:off x="1809208" y="3263454"/>
            <a:ext cx="1160089" cy="1160090"/>
          </a:xfrm>
          <a:prstGeom prst="rect">
            <a:avLst/>
          </a:prstGeom>
        </p:spPr>
      </p:pic>
      <p:sp>
        <p:nvSpPr>
          <p:cNvPr id="20" name="Rectangle 19"/>
          <p:cNvSpPr/>
          <p:nvPr/>
        </p:nvSpPr>
        <p:spPr>
          <a:xfrm>
            <a:off x="2005975" y="4463991"/>
            <a:ext cx="766557" cy="369332"/>
          </a:xfrm>
          <a:prstGeom prst="rect">
            <a:avLst/>
          </a:prstGeom>
        </p:spPr>
        <p:txBody>
          <a:bodyPr wrap="none">
            <a:spAutoFit/>
          </a:bodyPr>
          <a:lstStyle/>
          <a:p>
            <a:pPr algn="ctr"/>
            <a:r>
              <a:rPr lang="en-GB" b="1" dirty="0" smtClean="0"/>
              <a:t>0.08 £</a:t>
            </a:r>
            <a:endParaRPr lang="en-GB" b="1" dirty="0"/>
          </a:p>
        </p:txBody>
      </p:sp>
      <p:pic>
        <p:nvPicPr>
          <p:cNvPr id="21" name="Picture 20"/>
          <p:cNvPicPr>
            <a:picLocks noChangeAspect="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2027609" y="3528927"/>
            <a:ext cx="774994" cy="890033"/>
          </a:xfrm>
          <a:prstGeom prst="rect">
            <a:avLst/>
          </a:prstGeom>
        </p:spPr>
      </p:pic>
      <p:sp>
        <p:nvSpPr>
          <p:cNvPr id="22" name="Rectangle 21"/>
          <p:cNvSpPr/>
          <p:nvPr/>
        </p:nvSpPr>
        <p:spPr>
          <a:xfrm>
            <a:off x="3441352" y="4465766"/>
            <a:ext cx="766557" cy="369332"/>
          </a:xfrm>
          <a:prstGeom prst="rect">
            <a:avLst/>
          </a:prstGeom>
        </p:spPr>
        <p:txBody>
          <a:bodyPr wrap="none">
            <a:spAutoFit/>
          </a:bodyPr>
          <a:lstStyle/>
          <a:p>
            <a:pPr algn="ctr"/>
            <a:r>
              <a:rPr lang="en-GB" b="1" dirty="0" smtClean="0"/>
              <a:t>0.02 £</a:t>
            </a:r>
            <a:endParaRPr lang="en-GB" b="1" dirty="0"/>
          </a:p>
        </p:txBody>
      </p:sp>
      <p:pic>
        <p:nvPicPr>
          <p:cNvPr id="23" name="Picture 22"/>
          <p:cNvPicPr>
            <a:picLocks noChangeAspect="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3646146" y="4030908"/>
            <a:ext cx="337895" cy="388052"/>
          </a:xfrm>
          <a:prstGeom prst="rect">
            <a:avLst/>
          </a:prstGeom>
        </p:spPr>
      </p:pic>
      <p:sp>
        <p:nvSpPr>
          <p:cNvPr id="2" name="Slide Number Placeholder 1"/>
          <p:cNvSpPr>
            <a:spLocks noGrp="1"/>
          </p:cNvSpPr>
          <p:nvPr>
            <p:ph type="sldNum" sz="quarter" idx="12"/>
          </p:nvPr>
        </p:nvSpPr>
        <p:spPr/>
        <p:txBody>
          <a:bodyPr/>
          <a:lstStyle/>
          <a:p>
            <a:fld id="{F5B33934-9E33-2F4B-9E2F-73FAFFD070E8}" type="slidenum">
              <a:rPr lang="en-US" smtClean="0"/>
              <a:t>4</a:t>
            </a:fld>
            <a:endParaRPr lang="en-US"/>
          </a:p>
        </p:txBody>
      </p:sp>
    </p:spTree>
    <p:extLst>
      <p:ext uri="{BB962C8B-B14F-4D97-AF65-F5344CB8AC3E}">
        <p14:creationId xmlns:p14="http://schemas.microsoft.com/office/powerpoint/2010/main" val="123838565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 name="Rounded Rectangle 11"/>
          <p:cNvSpPr/>
          <p:nvPr/>
        </p:nvSpPr>
        <p:spPr>
          <a:xfrm>
            <a:off x="0" y="864717"/>
            <a:ext cx="12191999" cy="5778130"/>
          </a:xfrm>
          <a:prstGeom prst="roundRect">
            <a:avLst>
              <a:gd name="adj" fmla="val 9731"/>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lang="en-US" b="1" dirty="0" smtClean="0">
                <a:solidFill>
                  <a:schemeClr val="tx1"/>
                </a:solidFill>
              </a:rPr>
              <a:t>Every day, some aliens, depending on their mood, put their money in one of the two extragalactic planets. For example, when they are in a certain mood, they put their money in the Helium-blue planet.</a:t>
            </a:r>
          </a:p>
          <a:p>
            <a:endParaRPr lang="en-US" b="1" dirty="0">
              <a:solidFill>
                <a:schemeClr val="tx1"/>
              </a:solidFill>
            </a:endParaRPr>
          </a:p>
          <a:p>
            <a:r>
              <a:rPr lang="en-US" b="1" dirty="0" smtClean="0">
                <a:solidFill>
                  <a:schemeClr val="tx1"/>
                </a:solidFill>
              </a:rPr>
              <a:t>However</a:t>
            </a:r>
            <a:r>
              <a:rPr lang="en-US" b="1" dirty="0">
                <a:solidFill>
                  <a:schemeClr val="tx1"/>
                </a:solidFill>
              </a:rPr>
              <a:t>, once in a while, in an unpredictable way (usually every 5 to 8 days) </a:t>
            </a:r>
            <a:r>
              <a:rPr lang="en-US" b="1" dirty="0" smtClean="0">
                <a:solidFill>
                  <a:schemeClr val="tx1"/>
                </a:solidFill>
              </a:rPr>
              <a:t>their mood changes </a:t>
            </a:r>
            <a:r>
              <a:rPr lang="en-US" b="1" dirty="0">
                <a:solidFill>
                  <a:schemeClr val="tx1"/>
                </a:solidFill>
              </a:rPr>
              <a:t>and </a:t>
            </a:r>
            <a:r>
              <a:rPr lang="en-US" b="1" dirty="0" smtClean="0">
                <a:solidFill>
                  <a:schemeClr val="tx1"/>
                </a:solidFill>
              </a:rPr>
              <a:t>they decide to change their mind about where to put their money.</a:t>
            </a:r>
          </a:p>
          <a:p>
            <a:endParaRPr lang="en-US" b="1" dirty="0" smtClean="0">
              <a:solidFill>
                <a:schemeClr val="tx1"/>
              </a:solidFill>
            </a:endParaRPr>
          </a:p>
          <a:p>
            <a:endParaRPr lang="en-US" b="1" dirty="0" smtClean="0">
              <a:solidFill>
                <a:schemeClr val="tx1"/>
              </a:solidFill>
            </a:endParaRPr>
          </a:p>
          <a:p>
            <a:endParaRPr lang="en-US" b="1" dirty="0" smtClean="0">
              <a:solidFill>
                <a:schemeClr val="tx1"/>
              </a:solidFill>
            </a:endParaRPr>
          </a:p>
          <a:p>
            <a:endParaRPr lang="en-US" b="1" dirty="0">
              <a:solidFill>
                <a:schemeClr val="tx1"/>
              </a:solidFill>
            </a:endParaRPr>
          </a:p>
          <a:p>
            <a:endParaRPr lang="en-US" b="1" dirty="0" smtClean="0">
              <a:solidFill>
                <a:schemeClr val="tx1"/>
              </a:solidFill>
            </a:endParaRPr>
          </a:p>
          <a:p>
            <a:endParaRPr lang="en-US" b="1" dirty="0">
              <a:solidFill>
                <a:schemeClr val="tx1"/>
              </a:solidFill>
            </a:endParaRPr>
          </a:p>
          <a:p>
            <a:endParaRPr lang="en-US" b="1" dirty="0" smtClean="0">
              <a:solidFill>
                <a:schemeClr val="tx1"/>
              </a:solidFill>
            </a:endParaRPr>
          </a:p>
          <a:p>
            <a:endParaRPr lang="en-US" b="1" dirty="0" smtClean="0">
              <a:solidFill>
                <a:schemeClr val="tx1"/>
              </a:solidFill>
            </a:endParaRPr>
          </a:p>
          <a:p>
            <a:endParaRPr lang="en-US" b="1" dirty="0">
              <a:solidFill>
                <a:schemeClr val="tx1"/>
              </a:solidFill>
            </a:endParaRPr>
          </a:p>
          <a:p>
            <a:endParaRPr lang="en-US" b="1" dirty="0" smtClean="0">
              <a:solidFill>
                <a:schemeClr val="tx1"/>
              </a:solidFill>
            </a:endParaRPr>
          </a:p>
          <a:p>
            <a:endParaRPr lang="en-US" b="1" dirty="0">
              <a:solidFill>
                <a:schemeClr val="tx1"/>
              </a:solidFill>
            </a:endParaRPr>
          </a:p>
          <a:p>
            <a:r>
              <a:rPr lang="en-US" b="1" dirty="0" smtClean="0">
                <a:solidFill>
                  <a:schemeClr val="tx1"/>
                </a:solidFill>
              </a:rPr>
              <a:t>Every day, you should try to travel to the </a:t>
            </a:r>
            <a:r>
              <a:rPr lang="en-US" b="1" dirty="0">
                <a:solidFill>
                  <a:schemeClr val="tx1"/>
                </a:solidFill>
              </a:rPr>
              <a:t>extragalactic </a:t>
            </a:r>
            <a:r>
              <a:rPr lang="en-US" b="1" dirty="0" smtClean="0">
                <a:solidFill>
                  <a:schemeClr val="tx1"/>
                </a:solidFill>
              </a:rPr>
              <a:t>planet that has the highest amount of money. The total money you will be paid at the end of the experiment will depend on how much money you collect from the </a:t>
            </a:r>
            <a:r>
              <a:rPr lang="en-US" b="1" dirty="0">
                <a:solidFill>
                  <a:schemeClr val="tx1"/>
                </a:solidFill>
              </a:rPr>
              <a:t>extragalactic </a:t>
            </a:r>
            <a:r>
              <a:rPr lang="en-US" b="1" dirty="0" smtClean="0">
                <a:solidFill>
                  <a:schemeClr val="tx1"/>
                </a:solidFill>
              </a:rPr>
              <a:t>planets.</a:t>
            </a:r>
            <a:endParaRPr lang="en-US" b="1" dirty="0">
              <a:solidFill>
                <a:schemeClr val="tx1"/>
              </a:solidFill>
            </a:endParaRPr>
          </a:p>
        </p:txBody>
      </p:sp>
      <p:sp>
        <p:nvSpPr>
          <p:cNvPr id="18" name="TextBox 17"/>
          <p:cNvSpPr txBox="1"/>
          <p:nvPr/>
        </p:nvSpPr>
        <p:spPr>
          <a:xfrm>
            <a:off x="4015277" y="138000"/>
            <a:ext cx="4161443" cy="461665"/>
          </a:xfrm>
          <a:prstGeom prst="rect">
            <a:avLst/>
          </a:prstGeom>
          <a:noFill/>
        </p:spPr>
        <p:txBody>
          <a:bodyPr wrap="square" rtlCol="0">
            <a:spAutoFit/>
          </a:bodyPr>
          <a:lstStyle/>
          <a:p>
            <a:pPr algn="ctr"/>
            <a:r>
              <a:rPr lang="en-GB" sz="2400" b="1" dirty="0" smtClean="0"/>
              <a:t>Instruction</a:t>
            </a:r>
            <a:endParaRPr lang="en-GB" sz="2400" b="1" dirty="0"/>
          </a:p>
        </p:txBody>
      </p:sp>
      <p:sp>
        <p:nvSpPr>
          <p:cNvPr id="48" name="Rectangle 47"/>
          <p:cNvSpPr/>
          <p:nvPr/>
        </p:nvSpPr>
        <p:spPr>
          <a:xfrm>
            <a:off x="7616495" y="2999785"/>
            <a:ext cx="2953127" cy="1918270"/>
          </a:xfrm>
          <a:prstGeom prst="rect">
            <a:avLst/>
          </a:pr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sp>
        <p:nvSpPr>
          <p:cNvPr id="19" name="Arc 18"/>
          <p:cNvSpPr/>
          <p:nvPr/>
        </p:nvSpPr>
        <p:spPr>
          <a:xfrm>
            <a:off x="4652861" y="3005671"/>
            <a:ext cx="2973998" cy="2050473"/>
          </a:xfrm>
          <a:prstGeom prst="arc">
            <a:avLst>
              <a:gd name="adj1" fmla="val 12219633"/>
              <a:gd name="adj2" fmla="val 20254743"/>
            </a:avLst>
          </a:prstGeom>
          <a:ln w="117475">
            <a:solidFill>
              <a:schemeClr val="tx1"/>
            </a:solidFill>
            <a:headEnd type="none"/>
            <a:tailEnd type="stealt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20" name="TextBox 19"/>
          <p:cNvSpPr txBox="1"/>
          <p:nvPr/>
        </p:nvSpPr>
        <p:spPr>
          <a:xfrm>
            <a:off x="5176834" y="3132054"/>
            <a:ext cx="1935029" cy="400110"/>
          </a:xfrm>
          <a:prstGeom prst="rect">
            <a:avLst/>
          </a:prstGeom>
          <a:noFill/>
        </p:spPr>
        <p:txBody>
          <a:bodyPr wrap="square" rtlCol="0">
            <a:spAutoFit/>
          </a:bodyPr>
          <a:lstStyle/>
          <a:p>
            <a:pPr algn="ctr"/>
            <a:r>
              <a:rPr lang="en-US" sz="2000" b="1" dirty="0" smtClean="0"/>
              <a:t>mood change</a:t>
            </a:r>
            <a:endParaRPr lang="en-US" sz="2000" b="1" dirty="0"/>
          </a:p>
        </p:txBody>
      </p:sp>
      <p:sp>
        <p:nvSpPr>
          <p:cNvPr id="21" name="TextBox 20"/>
          <p:cNvSpPr txBox="1"/>
          <p:nvPr/>
        </p:nvSpPr>
        <p:spPr>
          <a:xfrm>
            <a:off x="5184426" y="4448300"/>
            <a:ext cx="1935029" cy="400110"/>
          </a:xfrm>
          <a:prstGeom prst="rect">
            <a:avLst/>
          </a:prstGeom>
          <a:noFill/>
        </p:spPr>
        <p:txBody>
          <a:bodyPr wrap="square" rtlCol="0">
            <a:spAutoFit/>
          </a:bodyPr>
          <a:lstStyle/>
          <a:p>
            <a:pPr algn="ctr"/>
            <a:r>
              <a:rPr lang="en-US" sz="2000" b="1" dirty="0"/>
              <a:t>mood change</a:t>
            </a:r>
          </a:p>
        </p:txBody>
      </p:sp>
      <p:sp>
        <p:nvSpPr>
          <p:cNvPr id="22" name="Arc 21"/>
          <p:cNvSpPr/>
          <p:nvPr/>
        </p:nvSpPr>
        <p:spPr>
          <a:xfrm flipH="1" flipV="1">
            <a:off x="4641376" y="3001147"/>
            <a:ext cx="2973998" cy="2050473"/>
          </a:xfrm>
          <a:prstGeom prst="arc">
            <a:avLst>
              <a:gd name="adj1" fmla="val 12219633"/>
              <a:gd name="adj2" fmla="val 20254743"/>
            </a:avLst>
          </a:prstGeom>
          <a:ln w="117475">
            <a:solidFill>
              <a:schemeClr val="tx1"/>
            </a:solidFill>
            <a:headEnd type="none"/>
            <a:tailEnd type="stealt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7" name="Rectangle 36"/>
          <p:cNvSpPr/>
          <p:nvPr/>
        </p:nvSpPr>
        <p:spPr>
          <a:xfrm>
            <a:off x="1605892" y="2999785"/>
            <a:ext cx="2953127" cy="1918270"/>
          </a:xfrm>
          <a:prstGeom prst="rect">
            <a:avLst/>
          </a:pr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pic>
        <p:nvPicPr>
          <p:cNvPr id="38" name="Picture 3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11352" y="3258870"/>
            <a:ext cx="1161039" cy="1160090"/>
          </a:xfrm>
          <a:prstGeom prst="rect">
            <a:avLst/>
          </a:prstGeom>
        </p:spPr>
      </p:pic>
      <p:pic>
        <p:nvPicPr>
          <p:cNvPr id="39" name="Picture 38"/>
          <p:cNvPicPr>
            <a:picLocks noChangeAspect="1"/>
          </p:cNvPicPr>
          <p:nvPr/>
        </p:nvPicPr>
        <p:blipFill rotWithShape="1">
          <a:blip r:embed="rId3">
            <a:extLst>
              <a:ext uri="{28A0092B-C50C-407E-A947-70E740481C1C}">
                <a14:useLocalDpi xmlns:a14="http://schemas.microsoft.com/office/drawing/2010/main" val="0"/>
              </a:ext>
            </a:extLst>
          </a:blip>
          <a:srcRect l="5766"/>
          <a:stretch/>
        </p:blipFill>
        <p:spPr>
          <a:xfrm>
            <a:off x="1809208" y="3263454"/>
            <a:ext cx="1160089" cy="1160090"/>
          </a:xfrm>
          <a:prstGeom prst="rect">
            <a:avLst/>
          </a:prstGeom>
        </p:spPr>
      </p:pic>
      <p:sp>
        <p:nvSpPr>
          <p:cNvPr id="42" name="Rectangle 41"/>
          <p:cNvSpPr/>
          <p:nvPr/>
        </p:nvSpPr>
        <p:spPr>
          <a:xfrm>
            <a:off x="2005975" y="4463991"/>
            <a:ext cx="766557" cy="369332"/>
          </a:xfrm>
          <a:prstGeom prst="rect">
            <a:avLst/>
          </a:prstGeom>
        </p:spPr>
        <p:txBody>
          <a:bodyPr wrap="none">
            <a:spAutoFit/>
          </a:bodyPr>
          <a:lstStyle/>
          <a:p>
            <a:pPr algn="ctr"/>
            <a:r>
              <a:rPr lang="en-GB" b="1" dirty="0" smtClean="0"/>
              <a:t>0.08 £</a:t>
            </a:r>
            <a:endParaRPr lang="en-GB" b="1" dirty="0"/>
          </a:p>
        </p:txBody>
      </p:sp>
      <p:pic>
        <p:nvPicPr>
          <p:cNvPr id="49" name="Picture 48"/>
          <p:cNvPicPr>
            <a:picLocks noChangeAspect="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2027609" y="3528927"/>
            <a:ext cx="774994" cy="890033"/>
          </a:xfrm>
          <a:prstGeom prst="rect">
            <a:avLst/>
          </a:prstGeom>
        </p:spPr>
      </p:pic>
      <p:sp>
        <p:nvSpPr>
          <p:cNvPr id="50" name="Rectangle 49"/>
          <p:cNvSpPr/>
          <p:nvPr/>
        </p:nvSpPr>
        <p:spPr>
          <a:xfrm>
            <a:off x="3441352" y="4465766"/>
            <a:ext cx="766557" cy="369332"/>
          </a:xfrm>
          <a:prstGeom prst="rect">
            <a:avLst/>
          </a:prstGeom>
        </p:spPr>
        <p:txBody>
          <a:bodyPr wrap="none">
            <a:spAutoFit/>
          </a:bodyPr>
          <a:lstStyle/>
          <a:p>
            <a:pPr algn="ctr"/>
            <a:r>
              <a:rPr lang="en-GB" b="1" dirty="0" smtClean="0"/>
              <a:t>0.02 £</a:t>
            </a:r>
            <a:endParaRPr lang="en-GB" b="1" dirty="0"/>
          </a:p>
        </p:txBody>
      </p:sp>
      <p:pic>
        <p:nvPicPr>
          <p:cNvPr id="51" name="Picture 50"/>
          <p:cNvPicPr>
            <a:picLocks noChangeAspect="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3646146" y="4030908"/>
            <a:ext cx="337895" cy="388052"/>
          </a:xfrm>
          <a:prstGeom prst="rect">
            <a:avLst/>
          </a:prstGeom>
        </p:spPr>
      </p:pic>
      <p:sp>
        <p:nvSpPr>
          <p:cNvPr id="59" name="Rectangle 58"/>
          <p:cNvSpPr/>
          <p:nvPr/>
        </p:nvSpPr>
        <p:spPr>
          <a:xfrm>
            <a:off x="7625881" y="2999785"/>
            <a:ext cx="2953127" cy="1918270"/>
          </a:xfrm>
          <a:prstGeom prst="rect">
            <a:avLst/>
          </a:pr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pic>
        <p:nvPicPr>
          <p:cNvPr id="60" name="Picture 59"/>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31341" y="3258870"/>
            <a:ext cx="1161039" cy="1160090"/>
          </a:xfrm>
          <a:prstGeom prst="rect">
            <a:avLst/>
          </a:prstGeom>
        </p:spPr>
      </p:pic>
      <p:pic>
        <p:nvPicPr>
          <p:cNvPr id="61" name="Picture 60"/>
          <p:cNvPicPr>
            <a:picLocks noChangeAspect="1"/>
          </p:cNvPicPr>
          <p:nvPr/>
        </p:nvPicPr>
        <p:blipFill rotWithShape="1">
          <a:blip r:embed="rId3">
            <a:extLst>
              <a:ext uri="{28A0092B-C50C-407E-A947-70E740481C1C}">
                <a14:useLocalDpi xmlns:a14="http://schemas.microsoft.com/office/drawing/2010/main" val="0"/>
              </a:ext>
            </a:extLst>
          </a:blip>
          <a:srcRect l="5766"/>
          <a:stretch/>
        </p:blipFill>
        <p:spPr>
          <a:xfrm>
            <a:off x="7829197" y="3263454"/>
            <a:ext cx="1160089" cy="1160090"/>
          </a:xfrm>
          <a:prstGeom prst="rect">
            <a:avLst/>
          </a:prstGeom>
        </p:spPr>
      </p:pic>
      <p:sp>
        <p:nvSpPr>
          <p:cNvPr id="62" name="Rectangle 61"/>
          <p:cNvSpPr/>
          <p:nvPr/>
        </p:nvSpPr>
        <p:spPr>
          <a:xfrm>
            <a:off x="8019892" y="4463991"/>
            <a:ext cx="766557" cy="369332"/>
          </a:xfrm>
          <a:prstGeom prst="rect">
            <a:avLst/>
          </a:prstGeom>
        </p:spPr>
        <p:txBody>
          <a:bodyPr wrap="none">
            <a:spAutoFit/>
          </a:bodyPr>
          <a:lstStyle/>
          <a:p>
            <a:pPr algn="ctr"/>
            <a:r>
              <a:rPr lang="en-GB" b="1" dirty="0" smtClean="0"/>
              <a:t>0.02 £</a:t>
            </a:r>
            <a:endParaRPr lang="en-GB" b="1" dirty="0"/>
          </a:p>
        </p:txBody>
      </p:sp>
      <p:sp>
        <p:nvSpPr>
          <p:cNvPr id="63" name="Rectangle 62"/>
          <p:cNvSpPr/>
          <p:nvPr/>
        </p:nvSpPr>
        <p:spPr>
          <a:xfrm>
            <a:off x="9455269" y="4465766"/>
            <a:ext cx="766557" cy="369332"/>
          </a:xfrm>
          <a:prstGeom prst="rect">
            <a:avLst/>
          </a:prstGeom>
        </p:spPr>
        <p:txBody>
          <a:bodyPr wrap="none">
            <a:spAutoFit/>
          </a:bodyPr>
          <a:lstStyle/>
          <a:p>
            <a:pPr algn="ctr"/>
            <a:r>
              <a:rPr lang="en-GB" b="1" dirty="0" smtClean="0"/>
              <a:t>0.08 £</a:t>
            </a:r>
            <a:endParaRPr lang="en-GB" b="1" dirty="0"/>
          </a:p>
        </p:txBody>
      </p:sp>
      <p:pic>
        <p:nvPicPr>
          <p:cNvPr id="64" name="Picture 63"/>
          <p:cNvPicPr>
            <a:picLocks noChangeAspect="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8236147" y="4024098"/>
            <a:ext cx="337895" cy="388052"/>
          </a:xfrm>
          <a:prstGeom prst="rect">
            <a:avLst/>
          </a:prstGeom>
        </p:spPr>
      </p:pic>
      <p:pic>
        <p:nvPicPr>
          <p:cNvPr id="65" name="Picture 64"/>
          <p:cNvPicPr>
            <a:picLocks noChangeAspect="1"/>
          </p:cNvPicPr>
          <p:nvPr/>
        </p:nvPicPr>
        <p:blipFill>
          <a:blip r:embed="rId4">
            <a:duotone>
              <a:schemeClr val="accent4">
                <a:shade val="45000"/>
                <a:satMod val="135000"/>
              </a:schemeClr>
              <a:prstClr val="white"/>
            </a:duotone>
            <a:extLst>
              <a:ext uri="{28A0092B-C50C-407E-A947-70E740481C1C}">
                <a14:useLocalDpi xmlns:a14="http://schemas.microsoft.com/office/drawing/2010/main" val="0"/>
              </a:ext>
            </a:extLst>
          </a:blip>
          <a:stretch>
            <a:fillRect/>
          </a:stretch>
        </p:blipFill>
        <p:spPr>
          <a:xfrm>
            <a:off x="9459679" y="3549012"/>
            <a:ext cx="774994" cy="890033"/>
          </a:xfrm>
          <a:prstGeom prst="rect">
            <a:avLst/>
          </a:prstGeom>
        </p:spPr>
      </p:pic>
      <p:sp>
        <p:nvSpPr>
          <p:cNvPr id="2" name="Slide Number Placeholder 1"/>
          <p:cNvSpPr>
            <a:spLocks noGrp="1"/>
          </p:cNvSpPr>
          <p:nvPr>
            <p:ph type="sldNum" sz="quarter" idx="12"/>
          </p:nvPr>
        </p:nvSpPr>
        <p:spPr/>
        <p:txBody>
          <a:bodyPr/>
          <a:lstStyle/>
          <a:p>
            <a:fld id="{F5B33934-9E33-2F4B-9E2F-73FAFFD070E8}" type="slidenum">
              <a:rPr lang="en-US" smtClean="0"/>
              <a:t>5</a:t>
            </a:fld>
            <a:endParaRPr lang="en-US"/>
          </a:p>
        </p:txBody>
      </p:sp>
    </p:spTree>
    <p:extLst>
      <p:ext uri="{BB962C8B-B14F-4D97-AF65-F5344CB8AC3E}">
        <p14:creationId xmlns:p14="http://schemas.microsoft.com/office/powerpoint/2010/main" val="13612963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ounded Rectangle 11"/>
          <p:cNvSpPr/>
          <p:nvPr/>
        </p:nvSpPr>
        <p:spPr>
          <a:xfrm>
            <a:off x="1" y="874795"/>
            <a:ext cx="12191999" cy="5778130"/>
          </a:xfrm>
          <a:prstGeom prst="roundRect">
            <a:avLst>
              <a:gd name="adj" fmla="val 9731"/>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endParaRPr lang="en-US" b="1" dirty="0">
              <a:solidFill>
                <a:schemeClr val="tx1"/>
              </a:solidFill>
            </a:endParaRPr>
          </a:p>
          <a:p>
            <a:r>
              <a:rPr lang="en-US" b="1" dirty="0" smtClean="0">
                <a:solidFill>
                  <a:schemeClr val="tx1"/>
                </a:solidFill>
              </a:rPr>
              <a:t>On most </a:t>
            </a:r>
            <a:r>
              <a:rPr lang="en-US" b="1" dirty="0" smtClean="0">
                <a:solidFill>
                  <a:schemeClr val="tx1"/>
                </a:solidFill>
              </a:rPr>
              <a:t>days, you </a:t>
            </a:r>
            <a:r>
              <a:rPr lang="en-US" b="1" dirty="0" smtClean="0">
                <a:solidFill>
                  <a:schemeClr val="tx1"/>
                </a:solidFill>
              </a:rPr>
              <a:t>start from Earth. You first choose your </a:t>
            </a:r>
            <a:r>
              <a:rPr lang="en-US" b="1" dirty="0" smtClean="0">
                <a:solidFill>
                  <a:schemeClr val="tx1"/>
                </a:solidFill>
              </a:rPr>
              <a:t>spaceships. </a:t>
            </a:r>
            <a:r>
              <a:rPr lang="en-US" b="1" dirty="0" smtClean="0">
                <a:solidFill>
                  <a:schemeClr val="tx1"/>
                </a:solidFill>
              </a:rPr>
              <a:t>Black </a:t>
            </a:r>
            <a:r>
              <a:rPr lang="en-US" b="1" dirty="0" smtClean="0">
                <a:solidFill>
                  <a:schemeClr val="tx1"/>
                </a:solidFill>
              </a:rPr>
              <a:t>spaceship </a:t>
            </a:r>
            <a:r>
              <a:rPr lang="en-US" b="1" dirty="0" smtClean="0">
                <a:solidFill>
                  <a:schemeClr val="tx1"/>
                </a:solidFill>
              </a:rPr>
              <a:t>always </a:t>
            </a:r>
            <a:r>
              <a:rPr lang="en-US" b="1" dirty="0" smtClean="0">
                <a:solidFill>
                  <a:schemeClr val="tx1"/>
                </a:solidFill>
              </a:rPr>
              <a:t>takes you to </a:t>
            </a:r>
            <a:r>
              <a:rPr lang="en-US" b="1" dirty="0" smtClean="0">
                <a:solidFill>
                  <a:schemeClr val="tx1"/>
                </a:solidFill>
              </a:rPr>
              <a:t>Brown-dust. </a:t>
            </a:r>
            <a:r>
              <a:rPr lang="en-US" b="1" dirty="0" err="1" smtClean="0">
                <a:solidFill>
                  <a:schemeClr val="tx1"/>
                </a:solidFill>
              </a:rPr>
              <a:t>Redspaceship</a:t>
            </a:r>
            <a:r>
              <a:rPr lang="en-US" b="1" dirty="0" smtClean="0">
                <a:solidFill>
                  <a:schemeClr val="tx1"/>
                </a:solidFill>
              </a:rPr>
              <a:t> </a:t>
            </a:r>
            <a:r>
              <a:rPr lang="en-US" b="1" dirty="0" smtClean="0">
                <a:solidFill>
                  <a:schemeClr val="tx1"/>
                </a:solidFill>
              </a:rPr>
              <a:t>always takes you to the planet Gray-dust.</a:t>
            </a:r>
            <a:endParaRPr lang="en-US" b="1" dirty="0">
              <a:solidFill>
                <a:schemeClr val="tx1"/>
              </a:solidFill>
            </a:endParaRPr>
          </a:p>
        </p:txBody>
      </p:sp>
      <p:sp>
        <p:nvSpPr>
          <p:cNvPr id="18" name="TextBox 17"/>
          <p:cNvSpPr txBox="1"/>
          <p:nvPr/>
        </p:nvSpPr>
        <p:spPr>
          <a:xfrm>
            <a:off x="4015277" y="138000"/>
            <a:ext cx="4161443" cy="461665"/>
          </a:xfrm>
          <a:prstGeom prst="rect">
            <a:avLst/>
          </a:prstGeom>
          <a:noFill/>
        </p:spPr>
        <p:txBody>
          <a:bodyPr wrap="square" rtlCol="0">
            <a:spAutoFit/>
          </a:bodyPr>
          <a:lstStyle/>
          <a:p>
            <a:pPr algn="ctr"/>
            <a:r>
              <a:rPr lang="en-GB" sz="2400" b="1" dirty="0" smtClean="0"/>
              <a:t>Instruction</a:t>
            </a:r>
            <a:endParaRPr lang="en-GB" sz="2400" b="1" dirty="0"/>
          </a:p>
        </p:txBody>
      </p:sp>
      <p:pic>
        <p:nvPicPr>
          <p:cNvPr id="25" name="Picture 2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80071" y="2865134"/>
            <a:ext cx="822960" cy="822960"/>
          </a:xfrm>
          <a:prstGeom prst="rect">
            <a:avLst/>
          </a:prstGeom>
          <a:effectLst>
            <a:outerShdw blurRad="50800" dist="38100" dir="5400000" algn="t" rotWithShape="0">
              <a:prstClr val="black">
                <a:alpha val="40000"/>
              </a:prstClr>
            </a:outerShdw>
          </a:effectLst>
        </p:spPr>
      </p:pic>
      <p:pic>
        <p:nvPicPr>
          <p:cNvPr id="26" name="Content Placeholder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96878" y="2865134"/>
            <a:ext cx="822960" cy="822960"/>
          </a:xfrm>
          <a:prstGeom prst="rect">
            <a:avLst/>
          </a:prstGeom>
          <a:effectLst>
            <a:outerShdw blurRad="50800" dist="38100" dir="5400000" algn="t" rotWithShape="0">
              <a:prstClr val="black">
                <a:alpha val="40000"/>
              </a:prstClr>
            </a:outerShdw>
          </a:effectLst>
        </p:spPr>
      </p:pic>
      <p:pic>
        <p:nvPicPr>
          <p:cNvPr id="28" name="Content Placeholder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73144" y="3750274"/>
            <a:ext cx="629467" cy="1289998"/>
          </a:xfrm>
          <a:prstGeom prst="rect">
            <a:avLst/>
          </a:prstGeom>
          <a:effectLst>
            <a:outerShdw blurRad="50800" dist="38100" dir="5400000" algn="t" rotWithShape="0">
              <a:prstClr val="black">
                <a:alpha val="40000"/>
              </a:prstClr>
            </a:outerShdw>
          </a:effectLst>
          <a:scene3d>
            <a:camera prst="orthographicFront">
              <a:rot lat="0" lon="0" rev="1200000"/>
            </a:camera>
            <a:lightRig rig="threePt" dir="t"/>
          </a:scene3d>
        </p:spPr>
      </p:pic>
      <p:pic>
        <p:nvPicPr>
          <p:cNvPr id="29" name="Picture 2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1200000">
            <a:off x="2516536" y="3750274"/>
            <a:ext cx="632181" cy="1289997"/>
          </a:xfrm>
          <a:prstGeom prst="rect">
            <a:avLst/>
          </a:prstGeom>
          <a:effectLst>
            <a:outerShdw blurRad="50800" dist="38100" dir="5400000" algn="t" rotWithShape="0">
              <a:prstClr val="black">
                <a:alpha val="40000"/>
              </a:prstClr>
            </a:outerShdw>
          </a:effectLst>
        </p:spPr>
      </p:pic>
      <p:sp>
        <p:nvSpPr>
          <p:cNvPr id="3" name="Rectangle 2"/>
          <p:cNvSpPr/>
          <p:nvPr/>
        </p:nvSpPr>
        <p:spPr>
          <a:xfrm>
            <a:off x="946911" y="2636451"/>
            <a:ext cx="2845837" cy="3662776"/>
          </a:xfrm>
          <a:prstGeom prst="rect">
            <a:avLst/>
          </a:pr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pic>
        <p:nvPicPr>
          <p:cNvPr id="4" name="Picture 3"/>
          <p:cNvPicPr>
            <a:picLocks noChangeAspect="1"/>
          </p:cNvPicPr>
          <p:nvPr/>
        </p:nvPicPr>
        <p:blipFill>
          <a:blip r:embed="rId6"/>
          <a:stretch>
            <a:fillRect/>
          </a:stretch>
        </p:blipFill>
        <p:spPr>
          <a:xfrm>
            <a:off x="1283067" y="5456283"/>
            <a:ext cx="2179357" cy="759013"/>
          </a:xfrm>
          <a:prstGeom prst="rect">
            <a:avLst/>
          </a:prstGeom>
        </p:spPr>
      </p:pic>
      <p:pic>
        <p:nvPicPr>
          <p:cNvPr id="30" name="Picture 29"/>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912630" y="4948119"/>
            <a:ext cx="914400" cy="914400"/>
          </a:xfrm>
          <a:prstGeom prst="rect">
            <a:avLst/>
          </a:prstGeom>
          <a:effectLst>
            <a:outerShdw blurRad="50800" dist="38100" dir="5400000" algn="t" rotWithShape="0">
              <a:prstClr val="black">
                <a:alpha val="40000"/>
              </a:prstClr>
            </a:outerShdw>
          </a:effectLst>
        </p:spPr>
      </p:pic>
      <p:sp>
        <p:nvSpPr>
          <p:cNvPr id="5" name="Rectangle 4"/>
          <p:cNvSpPr/>
          <p:nvPr/>
        </p:nvSpPr>
        <p:spPr>
          <a:xfrm>
            <a:off x="3054928" y="5925411"/>
            <a:ext cx="379378" cy="115231"/>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1312183" y="5922167"/>
            <a:ext cx="312779" cy="115231"/>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3" name="Picture 3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204163" y="2863986"/>
            <a:ext cx="822960" cy="822960"/>
          </a:xfrm>
          <a:prstGeom prst="rect">
            <a:avLst/>
          </a:prstGeom>
          <a:effectLst>
            <a:outerShdw blurRad="50800" dist="38100" dir="5400000" algn="t" rotWithShape="0">
              <a:prstClr val="black">
                <a:alpha val="40000"/>
              </a:prstClr>
            </a:outerShdw>
          </a:effectLst>
        </p:spPr>
      </p:pic>
      <p:sp>
        <p:nvSpPr>
          <p:cNvPr id="37" name="Rectangle 36"/>
          <p:cNvSpPr/>
          <p:nvPr/>
        </p:nvSpPr>
        <p:spPr>
          <a:xfrm>
            <a:off x="8054196" y="2635303"/>
            <a:ext cx="2845837" cy="3662776"/>
          </a:xfrm>
          <a:prstGeom prst="rect">
            <a:avLst/>
          </a:pr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pic>
        <p:nvPicPr>
          <p:cNvPr id="38" name="Picture 37"/>
          <p:cNvPicPr>
            <a:picLocks noChangeAspect="1"/>
          </p:cNvPicPr>
          <p:nvPr/>
        </p:nvPicPr>
        <p:blipFill>
          <a:blip r:embed="rId6"/>
          <a:stretch>
            <a:fillRect/>
          </a:stretch>
        </p:blipFill>
        <p:spPr>
          <a:xfrm>
            <a:off x="8390352" y="5455135"/>
            <a:ext cx="2179357" cy="759013"/>
          </a:xfrm>
          <a:prstGeom prst="rect">
            <a:avLst/>
          </a:prstGeom>
        </p:spPr>
      </p:pic>
      <p:pic>
        <p:nvPicPr>
          <p:cNvPr id="39" name="Picture 3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9019915" y="4946971"/>
            <a:ext cx="914400" cy="914400"/>
          </a:xfrm>
          <a:prstGeom prst="rect">
            <a:avLst/>
          </a:prstGeom>
          <a:effectLst>
            <a:outerShdw blurRad="50800" dist="38100" dir="5400000" algn="t" rotWithShape="0">
              <a:prstClr val="black">
                <a:alpha val="40000"/>
              </a:prstClr>
            </a:outerShdw>
          </a:effectLst>
        </p:spPr>
      </p:pic>
      <p:sp>
        <p:nvSpPr>
          <p:cNvPr id="42" name="Rectangle 41"/>
          <p:cNvSpPr/>
          <p:nvPr/>
        </p:nvSpPr>
        <p:spPr>
          <a:xfrm>
            <a:off x="10162213" y="5924263"/>
            <a:ext cx="379378" cy="115231"/>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8419468" y="5921019"/>
            <a:ext cx="312779" cy="115231"/>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9" name="Content Placeholder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886839" y="2856954"/>
            <a:ext cx="822960" cy="822960"/>
          </a:xfrm>
          <a:prstGeom prst="rect">
            <a:avLst/>
          </a:prstGeom>
          <a:effectLst>
            <a:outerShdw blurRad="50800" dist="38100" dir="5400000" algn="t" rotWithShape="0">
              <a:prstClr val="black">
                <a:alpha val="40000"/>
              </a:prstClr>
            </a:outerShdw>
          </a:effectLst>
        </p:spPr>
      </p:pic>
      <p:pic>
        <p:nvPicPr>
          <p:cNvPr id="52" name="Content Placeholder 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210534" flipH="1">
            <a:off x="9633863" y="3750510"/>
            <a:ext cx="629467" cy="1289998"/>
          </a:xfrm>
          <a:prstGeom prst="rect">
            <a:avLst/>
          </a:prstGeom>
          <a:effectLst>
            <a:outerShdw blurRad="50800" dist="38100" dir="5400000" algn="t" rotWithShape="0">
              <a:prstClr val="black">
                <a:alpha val="40000"/>
              </a:prstClr>
            </a:outerShdw>
          </a:effectLst>
          <a:scene3d>
            <a:camera prst="orthographicFront">
              <a:rot lat="0" lon="0" rev="0"/>
            </a:camera>
            <a:lightRig rig="threePt" dir="t"/>
          </a:scene3d>
        </p:spPr>
      </p:pic>
      <p:pic>
        <p:nvPicPr>
          <p:cNvPr id="53" name="Picture 5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20400000" flipH="1">
            <a:off x="8688228" y="3749125"/>
            <a:ext cx="632181" cy="1289997"/>
          </a:xfrm>
          <a:prstGeom prst="rect">
            <a:avLst/>
          </a:prstGeom>
          <a:effectLst>
            <a:outerShdw blurRad="50800" dist="38100" dir="5400000" algn="t" rotWithShape="0">
              <a:prstClr val="black">
                <a:alpha val="40000"/>
              </a:prstClr>
            </a:outerShdw>
          </a:effectLst>
        </p:spPr>
      </p:pic>
      <p:sp>
        <p:nvSpPr>
          <p:cNvPr id="6" name="TextBox 5"/>
          <p:cNvSpPr txBox="1"/>
          <p:nvPr/>
        </p:nvSpPr>
        <p:spPr>
          <a:xfrm>
            <a:off x="3932892" y="2646531"/>
            <a:ext cx="4021634" cy="2462213"/>
          </a:xfrm>
          <a:prstGeom prst="rect">
            <a:avLst/>
          </a:prstGeom>
          <a:noFill/>
        </p:spPr>
        <p:txBody>
          <a:bodyPr wrap="square" rtlCol="0">
            <a:spAutoFit/>
          </a:bodyPr>
          <a:lstStyle/>
          <a:p>
            <a:pPr algn="just"/>
            <a:r>
              <a:rPr lang="en-US" b="1" dirty="0" smtClean="0"/>
              <a:t>You make your choice by pressing the LEFT and RIGHT SHIFT buttons on the keyboard.</a:t>
            </a:r>
            <a:endParaRPr lang="en-US" b="1" dirty="0" smtClean="0"/>
          </a:p>
          <a:p>
            <a:pPr algn="just"/>
            <a:endParaRPr lang="en-US" sz="1400" b="1" dirty="0" smtClean="0"/>
          </a:p>
          <a:p>
            <a:pPr algn="just"/>
            <a:endParaRPr lang="en-US" sz="1400" b="1" dirty="0"/>
          </a:p>
          <a:p>
            <a:pPr algn="just"/>
            <a:r>
              <a:rPr lang="en-US" b="1" dirty="0" smtClean="0"/>
              <a:t>You have less than one second </a:t>
            </a:r>
            <a:r>
              <a:rPr lang="en-US" b="1" dirty="0" smtClean="0"/>
              <a:t>to choose. </a:t>
            </a:r>
            <a:r>
              <a:rPr lang="en-US" b="1" dirty="0" smtClean="0"/>
              <a:t>If you don’t respond fast enough, you will lose </a:t>
            </a:r>
            <a:r>
              <a:rPr lang="en-US" b="1" dirty="0" smtClean="0"/>
              <a:t>miss the opportunity.</a:t>
            </a:r>
            <a:endParaRPr lang="en-US" b="1" dirty="0"/>
          </a:p>
        </p:txBody>
      </p:sp>
      <p:sp>
        <p:nvSpPr>
          <p:cNvPr id="2" name="Slide Number Placeholder 1"/>
          <p:cNvSpPr>
            <a:spLocks noGrp="1"/>
          </p:cNvSpPr>
          <p:nvPr>
            <p:ph type="sldNum" sz="quarter" idx="12"/>
          </p:nvPr>
        </p:nvSpPr>
        <p:spPr/>
        <p:txBody>
          <a:bodyPr/>
          <a:lstStyle/>
          <a:p>
            <a:fld id="{F5B33934-9E33-2F4B-9E2F-73FAFFD070E8}" type="slidenum">
              <a:rPr lang="en-US" smtClean="0"/>
              <a:t>6</a:t>
            </a:fld>
            <a:endParaRPr lang="en-US"/>
          </a:p>
        </p:txBody>
      </p:sp>
    </p:spTree>
    <p:extLst>
      <p:ext uri="{BB962C8B-B14F-4D97-AF65-F5344CB8AC3E}">
        <p14:creationId xmlns:p14="http://schemas.microsoft.com/office/powerpoint/2010/main" val="211657303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2" name="Rounded Rectangle 11"/>
          <p:cNvSpPr/>
          <p:nvPr/>
        </p:nvSpPr>
        <p:spPr>
          <a:xfrm>
            <a:off x="1" y="874795"/>
            <a:ext cx="12191999" cy="5778130"/>
          </a:xfrm>
          <a:prstGeom prst="roundRect">
            <a:avLst>
              <a:gd name="adj" fmla="val 9731"/>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r>
              <a:rPr lang="en-US" b="1" dirty="0" smtClean="0">
                <a:solidFill>
                  <a:schemeClr val="tx1"/>
                </a:solidFill>
              </a:rPr>
              <a:t>So let’s see how does your daily journeys between the planets will look like. </a:t>
            </a:r>
          </a:p>
          <a:p>
            <a:endParaRPr lang="en-US" b="1" dirty="0">
              <a:solidFill>
                <a:schemeClr val="tx1"/>
              </a:solidFill>
            </a:endParaRPr>
          </a:p>
          <a:p>
            <a:r>
              <a:rPr lang="en-US" b="1" dirty="0" smtClean="0">
                <a:solidFill>
                  <a:schemeClr val="tx1"/>
                </a:solidFill>
              </a:rPr>
              <a:t>Most of the days, you wake up on the planet Earth and start your journey from there. In such days, you should quickly choose between two spaceships. The black spaceship always takes you to the planet Gray-dust, </a:t>
            </a:r>
            <a:r>
              <a:rPr lang="en-US" b="1" dirty="0">
                <a:solidFill>
                  <a:schemeClr val="tx1"/>
                </a:solidFill>
              </a:rPr>
              <a:t>and </a:t>
            </a:r>
            <a:r>
              <a:rPr lang="en-US" b="1" dirty="0" smtClean="0">
                <a:solidFill>
                  <a:schemeClr val="tx1"/>
                </a:solidFill>
              </a:rPr>
              <a:t>the red spaceship always takes you to the planet Brown-dust.</a:t>
            </a:r>
            <a:endParaRPr lang="en-US" b="1" dirty="0">
              <a:solidFill>
                <a:schemeClr val="tx1"/>
              </a:solidFill>
            </a:endParaRPr>
          </a:p>
        </p:txBody>
      </p:sp>
      <p:sp>
        <p:nvSpPr>
          <p:cNvPr id="18" name="TextBox 17"/>
          <p:cNvSpPr txBox="1"/>
          <p:nvPr/>
        </p:nvSpPr>
        <p:spPr>
          <a:xfrm>
            <a:off x="4015277" y="138000"/>
            <a:ext cx="4161443" cy="461665"/>
          </a:xfrm>
          <a:prstGeom prst="rect">
            <a:avLst/>
          </a:prstGeom>
          <a:noFill/>
        </p:spPr>
        <p:txBody>
          <a:bodyPr wrap="square" rtlCol="0">
            <a:spAutoFit/>
          </a:bodyPr>
          <a:lstStyle/>
          <a:p>
            <a:pPr algn="ctr"/>
            <a:r>
              <a:rPr lang="en-GB" sz="2400" b="1" dirty="0" smtClean="0"/>
              <a:t>Instruction</a:t>
            </a:r>
            <a:endParaRPr lang="en-GB" sz="2400" b="1" dirty="0"/>
          </a:p>
        </p:txBody>
      </p:sp>
      <p:pic>
        <p:nvPicPr>
          <p:cNvPr id="25" name="Picture 2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16275" y="2863986"/>
            <a:ext cx="822960" cy="822960"/>
          </a:xfrm>
          <a:prstGeom prst="rect">
            <a:avLst/>
          </a:prstGeom>
          <a:effectLst>
            <a:outerShdw blurRad="50800" dist="38100" dir="5400000" algn="t" rotWithShape="0">
              <a:prstClr val="black">
                <a:alpha val="40000"/>
              </a:prstClr>
            </a:outerShdw>
          </a:effectLst>
        </p:spPr>
      </p:pic>
      <p:pic>
        <p:nvPicPr>
          <p:cNvPr id="28" name="Content Placeholder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73144" y="3750274"/>
            <a:ext cx="629467" cy="1289998"/>
          </a:xfrm>
          <a:prstGeom prst="rect">
            <a:avLst/>
          </a:prstGeom>
          <a:effectLst>
            <a:outerShdw blurRad="50800" dist="38100" dir="5400000" algn="t" rotWithShape="0">
              <a:prstClr val="black">
                <a:alpha val="40000"/>
              </a:prstClr>
            </a:outerShdw>
          </a:effectLst>
          <a:scene3d>
            <a:camera prst="orthographicFront">
              <a:rot lat="0" lon="0" rev="1200000"/>
            </a:camera>
            <a:lightRig rig="threePt" dir="t"/>
          </a:scene3d>
        </p:spPr>
      </p:pic>
      <p:pic>
        <p:nvPicPr>
          <p:cNvPr id="29" name="Picture 2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1200000">
            <a:off x="2516536" y="3750274"/>
            <a:ext cx="632181" cy="1289997"/>
          </a:xfrm>
          <a:prstGeom prst="rect">
            <a:avLst/>
          </a:prstGeom>
          <a:effectLst>
            <a:outerShdw blurRad="50800" dist="38100" dir="5400000" algn="t" rotWithShape="0">
              <a:prstClr val="black">
                <a:alpha val="40000"/>
              </a:prstClr>
            </a:outerShdw>
          </a:effectLst>
        </p:spPr>
      </p:pic>
      <p:sp>
        <p:nvSpPr>
          <p:cNvPr id="3" name="Rectangle 2"/>
          <p:cNvSpPr/>
          <p:nvPr/>
        </p:nvSpPr>
        <p:spPr>
          <a:xfrm>
            <a:off x="946911" y="2636451"/>
            <a:ext cx="2845837" cy="3662776"/>
          </a:xfrm>
          <a:prstGeom prst="rect">
            <a:avLst/>
          </a:pr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pic>
        <p:nvPicPr>
          <p:cNvPr id="4" name="Picture 3"/>
          <p:cNvPicPr>
            <a:picLocks noChangeAspect="1"/>
          </p:cNvPicPr>
          <p:nvPr/>
        </p:nvPicPr>
        <p:blipFill>
          <a:blip r:embed="rId5"/>
          <a:stretch>
            <a:fillRect/>
          </a:stretch>
        </p:blipFill>
        <p:spPr>
          <a:xfrm>
            <a:off x="1283067" y="5456283"/>
            <a:ext cx="2179357" cy="759013"/>
          </a:xfrm>
          <a:prstGeom prst="rect">
            <a:avLst/>
          </a:prstGeom>
        </p:spPr>
      </p:pic>
      <p:pic>
        <p:nvPicPr>
          <p:cNvPr id="30" name="Picture 29"/>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912630" y="4948119"/>
            <a:ext cx="914400" cy="914400"/>
          </a:xfrm>
          <a:prstGeom prst="rect">
            <a:avLst/>
          </a:prstGeom>
          <a:effectLst>
            <a:outerShdw blurRad="50800" dist="38100" dir="5400000" algn="t" rotWithShape="0">
              <a:prstClr val="black">
                <a:alpha val="40000"/>
              </a:prstClr>
            </a:outerShdw>
          </a:effectLst>
        </p:spPr>
      </p:pic>
      <p:sp>
        <p:nvSpPr>
          <p:cNvPr id="5" name="Rectangle 4"/>
          <p:cNvSpPr/>
          <p:nvPr/>
        </p:nvSpPr>
        <p:spPr>
          <a:xfrm>
            <a:off x="3054928" y="5925411"/>
            <a:ext cx="379378" cy="115231"/>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p:cNvSpPr/>
          <p:nvPr/>
        </p:nvSpPr>
        <p:spPr>
          <a:xfrm>
            <a:off x="1312183" y="5922167"/>
            <a:ext cx="312779" cy="115231"/>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p:cNvSpPr/>
          <p:nvPr/>
        </p:nvSpPr>
        <p:spPr>
          <a:xfrm>
            <a:off x="8054196" y="2635303"/>
            <a:ext cx="2845837" cy="3662776"/>
          </a:xfrm>
          <a:prstGeom prst="rect">
            <a:avLst/>
          </a:pr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pic>
        <p:nvPicPr>
          <p:cNvPr id="38" name="Picture 37"/>
          <p:cNvPicPr>
            <a:picLocks noChangeAspect="1"/>
          </p:cNvPicPr>
          <p:nvPr/>
        </p:nvPicPr>
        <p:blipFill>
          <a:blip r:embed="rId5"/>
          <a:stretch>
            <a:fillRect/>
          </a:stretch>
        </p:blipFill>
        <p:spPr>
          <a:xfrm>
            <a:off x="8390352" y="5455135"/>
            <a:ext cx="2179357" cy="759013"/>
          </a:xfrm>
          <a:prstGeom prst="rect">
            <a:avLst/>
          </a:prstGeom>
        </p:spPr>
      </p:pic>
      <p:pic>
        <p:nvPicPr>
          <p:cNvPr id="39" name="Picture 38"/>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019915" y="4946971"/>
            <a:ext cx="914400" cy="914400"/>
          </a:xfrm>
          <a:prstGeom prst="rect">
            <a:avLst/>
          </a:prstGeom>
          <a:effectLst>
            <a:outerShdw blurRad="50800" dist="38100" dir="5400000" algn="t" rotWithShape="0">
              <a:prstClr val="black">
                <a:alpha val="40000"/>
              </a:prstClr>
            </a:outerShdw>
          </a:effectLst>
        </p:spPr>
      </p:pic>
      <p:sp>
        <p:nvSpPr>
          <p:cNvPr id="42" name="Rectangle 41"/>
          <p:cNvSpPr/>
          <p:nvPr/>
        </p:nvSpPr>
        <p:spPr>
          <a:xfrm>
            <a:off x="10162213" y="5924263"/>
            <a:ext cx="379378" cy="115231"/>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8419468" y="5921019"/>
            <a:ext cx="312779" cy="115231"/>
          </a:xfrm>
          <a:prstGeom prst="rect">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2" name="Content Placeholder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1210534" flipH="1">
            <a:off x="9633863" y="3750510"/>
            <a:ext cx="629467" cy="1289998"/>
          </a:xfrm>
          <a:prstGeom prst="rect">
            <a:avLst/>
          </a:prstGeom>
          <a:effectLst>
            <a:outerShdw blurRad="50800" dist="38100" dir="5400000" algn="t" rotWithShape="0">
              <a:prstClr val="black">
                <a:alpha val="40000"/>
              </a:prstClr>
            </a:outerShdw>
          </a:effectLst>
          <a:scene3d>
            <a:camera prst="orthographicFront">
              <a:rot lat="0" lon="0" rev="0"/>
            </a:camera>
            <a:lightRig rig="threePt" dir="t"/>
          </a:scene3d>
        </p:spPr>
      </p:pic>
      <p:pic>
        <p:nvPicPr>
          <p:cNvPr id="53" name="Picture 5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rot="20400000" flipH="1">
            <a:off x="8688228" y="3749125"/>
            <a:ext cx="632181" cy="1289997"/>
          </a:xfrm>
          <a:prstGeom prst="rect">
            <a:avLst/>
          </a:prstGeom>
          <a:effectLst>
            <a:outerShdw blurRad="50800" dist="38100" dir="5400000" algn="t" rotWithShape="0">
              <a:prstClr val="black">
                <a:alpha val="40000"/>
              </a:prstClr>
            </a:outerShdw>
          </a:effectLst>
        </p:spPr>
      </p:pic>
      <p:sp>
        <p:nvSpPr>
          <p:cNvPr id="6" name="TextBox 5"/>
          <p:cNvSpPr txBox="1"/>
          <p:nvPr/>
        </p:nvSpPr>
        <p:spPr>
          <a:xfrm>
            <a:off x="3932892" y="2503413"/>
            <a:ext cx="4021634" cy="3970318"/>
          </a:xfrm>
          <a:prstGeom prst="rect">
            <a:avLst/>
          </a:prstGeom>
          <a:noFill/>
        </p:spPr>
        <p:txBody>
          <a:bodyPr wrap="square" rtlCol="0">
            <a:spAutoFit/>
          </a:bodyPr>
          <a:lstStyle/>
          <a:p>
            <a:pPr algn="just"/>
            <a:r>
              <a:rPr lang="en-US" b="1" dirty="0" smtClean="0"/>
              <a:t>You can choose your spaceship by pressing the left or the right shift-keys on the keyboard. But note that the location of the spaceship might change everyday. So for choosing a specific spaceship, you should press the left shift-key on some days, but the right shift-key on some other days. </a:t>
            </a:r>
          </a:p>
          <a:p>
            <a:pPr algn="just"/>
            <a:endParaRPr lang="en-US" sz="1400" b="1" dirty="0"/>
          </a:p>
          <a:p>
            <a:pPr algn="just"/>
            <a:r>
              <a:rPr lang="en-US" b="1" dirty="0" smtClean="0"/>
              <a:t>You have less than one second for making your choice. If you don’t respond fast enough, you will lose the money you could have obtained on that day, and the next day starts.</a:t>
            </a:r>
            <a:endParaRPr lang="en-US" b="1" dirty="0"/>
          </a:p>
        </p:txBody>
      </p:sp>
      <p:pic>
        <p:nvPicPr>
          <p:cNvPr id="24" name="Content Placeholder 3"/>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780071" y="2856953"/>
            <a:ext cx="822960" cy="822960"/>
          </a:xfrm>
          <a:prstGeom prst="rect">
            <a:avLst/>
          </a:prstGeom>
          <a:effectLst>
            <a:outerShdw blurRad="50800" dist="38100" dir="5400000" algn="t" rotWithShape="0">
              <a:prstClr val="black">
                <a:alpha val="40000"/>
              </a:prstClr>
            </a:outerShdw>
          </a:effectLst>
        </p:spPr>
      </p:pic>
      <p:pic>
        <p:nvPicPr>
          <p:cNvPr id="36" name="Picture 3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894370" y="2864560"/>
            <a:ext cx="822960" cy="822960"/>
          </a:xfrm>
          <a:prstGeom prst="rect">
            <a:avLst/>
          </a:prstGeom>
          <a:effectLst>
            <a:outerShdw blurRad="50800" dist="38100" dir="5400000" algn="t" rotWithShape="0">
              <a:prstClr val="black">
                <a:alpha val="40000"/>
              </a:prstClr>
            </a:outerShdw>
          </a:effectLst>
        </p:spPr>
      </p:pic>
      <p:pic>
        <p:nvPicPr>
          <p:cNvPr id="40" name="Content Placeholder 3"/>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211177" y="2864560"/>
            <a:ext cx="822960" cy="822960"/>
          </a:xfrm>
          <a:prstGeom prst="rect">
            <a:avLst/>
          </a:prstGeom>
          <a:effectLst>
            <a:outerShdw blurRad="50800" dist="38100" dir="5400000" algn="t" rotWithShape="0">
              <a:prstClr val="black">
                <a:alpha val="40000"/>
              </a:prstClr>
            </a:outerShdw>
          </a:effectLst>
        </p:spPr>
      </p:pic>
      <p:sp>
        <p:nvSpPr>
          <p:cNvPr id="2" name="Slide Number Placeholder 1"/>
          <p:cNvSpPr>
            <a:spLocks noGrp="1"/>
          </p:cNvSpPr>
          <p:nvPr>
            <p:ph type="sldNum" sz="quarter" idx="12"/>
          </p:nvPr>
        </p:nvSpPr>
        <p:spPr/>
        <p:txBody>
          <a:bodyPr/>
          <a:lstStyle/>
          <a:p>
            <a:fld id="{F5B33934-9E33-2F4B-9E2F-73FAFFD070E8}" type="slidenum">
              <a:rPr lang="en-US" smtClean="0"/>
              <a:t>7</a:t>
            </a:fld>
            <a:endParaRPr lang="en-US"/>
          </a:p>
        </p:txBody>
      </p:sp>
    </p:spTree>
    <p:extLst>
      <p:ext uri="{BB962C8B-B14F-4D97-AF65-F5344CB8AC3E}">
        <p14:creationId xmlns:p14="http://schemas.microsoft.com/office/powerpoint/2010/main" val="30495830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ounded Rectangle 11"/>
          <p:cNvSpPr/>
          <p:nvPr/>
        </p:nvSpPr>
        <p:spPr>
          <a:xfrm>
            <a:off x="-2" y="920787"/>
            <a:ext cx="12191999" cy="5778130"/>
          </a:xfrm>
          <a:prstGeom prst="roundRect">
            <a:avLst>
              <a:gd name="adj" fmla="val 9731"/>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nSpc>
                <a:spcPct val="200000"/>
              </a:lnSpc>
            </a:pPr>
            <a:r>
              <a:rPr lang="en-US" b="1" dirty="0" smtClean="0">
                <a:solidFill>
                  <a:schemeClr val="tx1"/>
                </a:solidFill>
              </a:rPr>
              <a:t>After you arrived in either the Gray-dust planet                or the Brown-dust </a:t>
            </a:r>
            <a:r>
              <a:rPr lang="en-US" b="1" dirty="0" smtClean="0">
                <a:solidFill>
                  <a:schemeClr val="tx1"/>
                </a:solidFill>
              </a:rPr>
              <a:t>plant                 </a:t>
            </a:r>
            <a:r>
              <a:rPr lang="en-US" b="1" dirty="0" smtClean="0">
                <a:solidFill>
                  <a:schemeClr val="tx1"/>
                </a:solidFill>
              </a:rPr>
              <a:t>Press the SPACEBAR quickly and a </a:t>
            </a:r>
            <a:r>
              <a:rPr lang="en-US" b="1" dirty="0" smtClean="0">
                <a:solidFill>
                  <a:schemeClr val="tx1"/>
                </a:solidFill>
              </a:rPr>
              <a:t> galactic portal </a:t>
            </a:r>
            <a:r>
              <a:rPr lang="en-US" b="1" dirty="0">
                <a:solidFill>
                  <a:schemeClr val="tx1"/>
                </a:solidFill>
              </a:rPr>
              <a:t>will </a:t>
            </a:r>
            <a:r>
              <a:rPr lang="en-US" b="1" dirty="0" smtClean="0">
                <a:solidFill>
                  <a:schemeClr val="tx1"/>
                </a:solidFill>
              </a:rPr>
              <a:t>open </a:t>
            </a:r>
            <a:r>
              <a:rPr lang="en-US" b="1" dirty="0" smtClean="0">
                <a:solidFill>
                  <a:schemeClr val="tx1"/>
                </a:solidFill>
              </a:rPr>
              <a:t>for you to go to next planet. </a:t>
            </a:r>
            <a:endParaRPr lang="en-US" b="1" dirty="0" smtClean="0">
              <a:solidFill>
                <a:schemeClr val="tx1"/>
              </a:solidFill>
            </a:endParaRPr>
          </a:p>
          <a:p>
            <a:pPr>
              <a:lnSpc>
                <a:spcPct val="200000"/>
              </a:lnSpc>
            </a:pPr>
            <a:endParaRPr lang="en-US" b="1" dirty="0">
              <a:solidFill>
                <a:schemeClr val="tx1"/>
              </a:solidFill>
            </a:endParaRPr>
          </a:p>
          <a:p>
            <a:pPr>
              <a:lnSpc>
                <a:spcPct val="200000"/>
              </a:lnSpc>
            </a:pPr>
            <a:endParaRPr lang="en-US" b="1" dirty="0">
              <a:solidFill>
                <a:schemeClr val="tx1"/>
              </a:solidFill>
            </a:endParaRPr>
          </a:p>
        </p:txBody>
      </p:sp>
      <p:sp>
        <p:nvSpPr>
          <p:cNvPr id="18" name="TextBox 17"/>
          <p:cNvSpPr txBox="1"/>
          <p:nvPr/>
        </p:nvSpPr>
        <p:spPr>
          <a:xfrm>
            <a:off x="4015277" y="138000"/>
            <a:ext cx="4161443" cy="461665"/>
          </a:xfrm>
          <a:prstGeom prst="rect">
            <a:avLst/>
          </a:prstGeom>
          <a:noFill/>
        </p:spPr>
        <p:txBody>
          <a:bodyPr wrap="square" rtlCol="0">
            <a:spAutoFit/>
          </a:bodyPr>
          <a:lstStyle/>
          <a:p>
            <a:pPr algn="ctr"/>
            <a:r>
              <a:rPr lang="en-GB" sz="2400" b="1" dirty="0" smtClean="0"/>
              <a:t>Instruction</a:t>
            </a:r>
            <a:endParaRPr lang="en-GB" sz="2400" b="1" dirty="0"/>
          </a:p>
        </p:txBody>
      </p:sp>
      <p:pic>
        <p:nvPicPr>
          <p:cNvPr id="23" name="Picture 2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69347" y="1093006"/>
            <a:ext cx="704088" cy="700926"/>
          </a:xfrm>
          <a:prstGeom prst="rect">
            <a:avLst/>
          </a:prstGeom>
          <a:effectLst>
            <a:outerShdw blurRad="50800" dist="38100" dir="5400000" algn="t" rotWithShape="0">
              <a:prstClr val="black">
                <a:alpha val="40000"/>
              </a:prstClr>
            </a:outerShdw>
          </a:effectLst>
        </p:spPr>
      </p:pic>
      <p:pic>
        <p:nvPicPr>
          <p:cNvPr id="24" name="Content Placeholder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01910" y="1093006"/>
            <a:ext cx="704088" cy="708054"/>
          </a:xfrm>
          <a:prstGeom prst="rect">
            <a:avLst/>
          </a:prstGeom>
          <a:effectLst>
            <a:outerShdw blurRad="50800" dist="38100" dir="5400000" algn="t" rotWithShape="0">
              <a:prstClr val="black">
                <a:alpha val="40000"/>
              </a:prstClr>
            </a:outerShdw>
          </a:effectLst>
        </p:spPr>
      </p:pic>
      <p:sp>
        <p:nvSpPr>
          <p:cNvPr id="35" name="Rectangle 34"/>
          <p:cNvSpPr/>
          <p:nvPr/>
        </p:nvSpPr>
        <p:spPr>
          <a:xfrm>
            <a:off x="2512769" y="2952205"/>
            <a:ext cx="2845837" cy="3347021"/>
          </a:xfrm>
          <a:prstGeom prst="rect">
            <a:avLst/>
          </a:pr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pic>
        <p:nvPicPr>
          <p:cNvPr id="36" name="Picture 35"/>
          <p:cNvPicPr>
            <a:picLocks noChangeAspect="1"/>
          </p:cNvPicPr>
          <p:nvPr/>
        </p:nvPicPr>
        <p:blipFill>
          <a:blip r:embed="rId4"/>
          <a:stretch>
            <a:fillRect/>
          </a:stretch>
        </p:blipFill>
        <p:spPr>
          <a:xfrm>
            <a:off x="2848925" y="5456283"/>
            <a:ext cx="2179357" cy="759013"/>
          </a:xfrm>
          <a:prstGeom prst="rect">
            <a:avLst/>
          </a:prstGeom>
        </p:spPr>
      </p:pic>
      <p:sp>
        <p:nvSpPr>
          <p:cNvPr id="41" name="Rectangle 40"/>
          <p:cNvSpPr/>
          <p:nvPr/>
        </p:nvSpPr>
        <p:spPr>
          <a:xfrm>
            <a:off x="3409667" y="6061076"/>
            <a:ext cx="877165" cy="130412"/>
          </a:xfrm>
          <a:prstGeom prst="rect">
            <a:avLst/>
          </a:prstGeom>
          <a:solidFill>
            <a:srgbClr val="4372C4"/>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5" name="Picture 4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89842" y="4734791"/>
            <a:ext cx="1188720" cy="1188720"/>
          </a:xfrm>
          <a:prstGeom prst="rect">
            <a:avLst/>
          </a:prstGeom>
          <a:effectLst>
            <a:outerShdw blurRad="50800" dist="38100" dir="5400000" algn="t" rotWithShape="0">
              <a:prstClr val="black">
                <a:alpha val="40000"/>
              </a:prstClr>
            </a:outerShdw>
          </a:effectLst>
        </p:spPr>
      </p:pic>
      <p:sp>
        <p:nvSpPr>
          <p:cNvPr id="2" name="Up Arrow 1"/>
          <p:cNvSpPr/>
          <p:nvPr/>
        </p:nvSpPr>
        <p:spPr>
          <a:xfrm>
            <a:off x="3664911" y="4167257"/>
            <a:ext cx="438583" cy="522856"/>
          </a:xfrm>
          <a:prstGeom prst="up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pic>
        <p:nvPicPr>
          <p:cNvPr id="50" name="Picture 49"/>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200741" y="3024808"/>
            <a:ext cx="1366924" cy="1360345"/>
          </a:xfrm>
          <a:prstGeom prst="rect">
            <a:avLst/>
          </a:prstGeom>
        </p:spPr>
      </p:pic>
      <p:sp>
        <p:nvSpPr>
          <p:cNvPr id="51" name="Rectangle 50"/>
          <p:cNvSpPr/>
          <p:nvPr/>
        </p:nvSpPr>
        <p:spPr>
          <a:xfrm>
            <a:off x="6833905" y="2952205"/>
            <a:ext cx="2845837" cy="3347021"/>
          </a:xfrm>
          <a:prstGeom prst="rect">
            <a:avLst/>
          </a:pr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pic>
        <p:nvPicPr>
          <p:cNvPr id="54" name="Picture 53"/>
          <p:cNvPicPr>
            <a:picLocks noChangeAspect="1"/>
          </p:cNvPicPr>
          <p:nvPr/>
        </p:nvPicPr>
        <p:blipFill>
          <a:blip r:embed="rId4"/>
          <a:stretch>
            <a:fillRect/>
          </a:stretch>
        </p:blipFill>
        <p:spPr>
          <a:xfrm>
            <a:off x="7170061" y="5456283"/>
            <a:ext cx="2179357" cy="759013"/>
          </a:xfrm>
          <a:prstGeom prst="rect">
            <a:avLst/>
          </a:prstGeom>
        </p:spPr>
      </p:pic>
      <p:sp>
        <p:nvSpPr>
          <p:cNvPr id="55" name="Rectangle 54"/>
          <p:cNvSpPr/>
          <p:nvPr/>
        </p:nvSpPr>
        <p:spPr>
          <a:xfrm>
            <a:off x="7730803" y="6061076"/>
            <a:ext cx="877165" cy="130412"/>
          </a:xfrm>
          <a:prstGeom prst="rect">
            <a:avLst/>
          </a:prstGeom>
          <a:solidFill>
            <a:srgbClr val="4372C4"/>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Up Arrow 56"/>
          <p:cNvSpPr/>
          <p:nvPr/>
        </p:nvSpPr>
        <p:spPr>
          <a:xfrm>
            <a:off x="7986047" y="4167257"/>
            <a:ext cx="438583" cy="522856"/>
          </a:xfrm>
          <a:prstGeom prst="up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pic>
        <p:nvPicPr>
          <p:cNvPr id="58" name="Picture 5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521877" y="3024808"/>
            <a:ext cx="1366924" cy="1360345"/>
          </a:xfrm>
          <a:prstGeom prst="rect">
            <a:avLst/>
          </a:prstGeom>
        </p:spPr>
      </p:pic>
      <p:pic>
        <p:nvPicPr>
          <p:cNvPr id="59" name="Content Placeholder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10978" y="4734792"/>
            <a:ext cx="1188720" cy="1188720"/>
          </a:xfrm>
          <a:prstGeom prst="rect">
            <a:avLst/>
          </a:prstGeom>
          <a:effectLst>
            <a:outerShdw blurRad="50800" dist="38100" dir="5400000" algn="t" rotWithShape="0">
              <a:prstClr val="black">
                <a:alpha val="40000"/>
              </a:prstClr>
            </a:outerShdw>
          </a:effectLst>
        </p:spPr>
      </p:pic>
      <p:sp>
        <p:nvSpPr>
          <p:cNvPr id="3" name="Slide Number Placeholder 2"/>
          <p:cNvSpPr>
            <a:spLocks noGrp="1"/>
          </p:cNvSpPr>
          <p:nvPr>
            <p:ph type="sldNum" sz="quarter" idx="12"/>
          </p:nvPr>
        </p:nvSpPr>
        <p:spPr/>
        <p:txBody>
          <a:bodyPr/>
          <a:lstStyle/>
          <a:p>
            <a:fld id="{F5B33934-9E33-2F4B-9E2F-73FAFFD070E8}" type="slidenum">
              <a:rPr lang="en-US" smtClean="0"/>
              <a:t>8</a:t>
            </a:fld>
            <a:endParaRPr lang="en-US"/>
          </a:p>
        </p:txBody>
      </p:sp>
    </p:spTree>
    <p:extLst>
      <p:ext uri="{BB962C8B-B14F-4D97-AF65-F5344CB8AC3E}">
        <p14:creationId xmlns:p14="http://schemas.microsoft.com/office/powerpoint/2010/main" val="73146050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ounded Rectangle 11"/>
          <p:cNvSpPr/>
          <p:nvPr/>
        </p:nvSpPr>
        <p:spPr>
          <a:xfrm>
            <a:off x="753094" y="920787"/>
            <a:ext cx="10434759" cy="5778130"/>
          </a:xfrm>
          <a:prstGeom prst="roundRect">
            <a:avLst>
              <a:gd name="adj" fmla="val 9731"/>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t" anchorCtr="0"/>
          <a:lstStyle/>
          <a:p>
            <a:pPr>
              <a:lnSpc>
                <a:spcPct val="200000"/>
              </a:lnSpc>
            </a:pPr>
            <a:r>
              <a:rPr lang="en-US" b="1" dirty="0" smtClean="0">
                <a:solidFill>
                  <a:schemeClr val="tx1"/>
                </a:solidFill>
              </a:rPr>
              <a:t>From Gray-dust, the </a:t>
            </a:r>
            <a:r>
              <a:rPr lang="en-US" b="1" dirty="0" smtClean="0">
                <a:solidFill>
                  <a:schemeClr val="tx1"/>
                </a:solidFill>
              </a:rPr>
              <a:t>portal takes you Helium-red.  </a:t>
            </a:r>
          </a:p>
          <a:p>
            <a:pPr>
              <a:lnSpc>
                <a:spcPct val="200000"/>
              </a:lnSpc>
            </a:pPr>
            <a:r>
              <a:rPr lang="en-US" b="1" dirty="0" smtClean="0">
                <a:solidFill>
                  <a:schemeClr val="tx1"/>
                </a:solidFill>
              </a:rPr>
              <a:t>From Brown-Dust the portal takes you to Helium-blue. </a:t>
            </a:r>
            <a:endParaRPr lang="en-US" b="1" dirty="0" smtClean="0">
              <a:solidFill>
                <a:schemeClr val="tx1"/>
              </a:solidFill>
            </a:endParaRPr>
          </a:p>
          <a:p>
            <a:pPr>
              <a:lnSpc>
                <a:spcPct val="200000"/>
              </a:lnSpc>
            </a:pPr>
            <a:endParaRPr lang="en-US" b="1" dirty="0">
              <a:solidFill>
                <a:schemeClr val="tx1"/>
              </a:solidFill>
            </a:endParaRPr>
          </a:p>
          <a:p>
            <a:pPr>
              <a:lnSpc>
                <a:spcPct val="200000"/>
              </a:lnSpc>
            </a:pPr>
            <a:endParaRPr lang="en-US" b="1" dirty="0">
              <a:solidFill>
                <a:schemeClr val="tx1"/>
              </a:solidFill>
            </a:endParaRPr>
          </a:p>
        </p:txBody>
      </p:sp>
      <p:sp>
        <p:nvSpPr>
          <p:cNvPr id="18" name="TextBox 17"/>
          <p:cNvSpPr txBox="1"/>
          <p:nvPr/>
        </p:nvSpPr>
        <p:spPr>
          <a:xfrm>
            <a:off x="4015277" y="138000"/>
            <a:ext cx="4161443" cy="461665"/>
          </a:xfrm>
          <a:prstGeom prst="rect">
            <a:avLst/>
          </a:prstGeom>
          <a:noFill/>
        </p:spPr>
        <p:txBody>
          <a:bodyPr wrap="square" rtlCol="0">
            <a:spAutoFit/>
          </a:bodyPr>
          <a:lstStyle/>
          <a:p>
            <a:pPr algn="ctr"/>
            <a:r>
              <a:rPr lang="en-GB" sz="2400" b="1" dirty="0" smtClean="0"/>
              <a:t>Instruction</a:t>
            </a:r>
            <a:endParaRPr lang="en-GB" sz="2400" b="1" dirty="0"/>
          </a:p>
        </p:txBody>
      </p:sp>
      <p:sp>
        <p:nvSpPr>
          <p:cNvPr id="35" name="Rectangle 34"/>
          <p:cNvSpPr/>
          <p:nvPr/>
        </p:nvSpPr>
        <p:spPr>
          <a:xfrm>
            <a:off x="4562993" y="2757006"/>
            <a:ext cx="2520031" cy="3362195"/>
          </a:xfrm>
          <a:prstGeom prst="rect">
            <a:avLst/>
          </a:prstGeom>
          <a:noFill/>
          <a:ln w="28575">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pic>
        <p:nvPicPr>
          <p:cNvPr id="45" name="Picture 4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26035" y="5103116"/>
            <a:ext cx="914400" cy="914400"/>
          </a:xfrm>
          <a:prstGeom prst="rect">
            <a:avLst/>
          </a:prstGeom>
          <a:effectLst>
            <a:outerShdw blurRad="50800" dist="38100" dir="5400000" algn="t" rotWithShape="0">
              <a:prstClr val="black">
                <a:alpha val="40000"/>
              </a:prstClr>
            </a:outerShdw>
          </a:effectLst>
        </p:spPr>
      </p:pic>
      <p:sp>
        <p:nvSpPr>
          <p:cNvPr id="2" name="Up Arrow 1"/>
          <p:cNvSpPr/>
          <p:nvPr/>
        </p:nvSpPr>
        <p:spPr>
          <a:xfrm>
            <a:off x="4963943" y="3864058"/>
            <a:ext cx="438583" cy="1201591"/>
          </a:xfrm>
          <a:prstGeom prst="up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pic>
        <p:nvPicPr>
          <p:cNvPr id="50" name="Picture 4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82835" y="4021581"/>
            <a:ext cx="1005840" cy="1005840"/>
          </a:xfrm>
          <a:prstGeom prst="rect">
            <a:avLst/>
          </a:prstGeom>
        </p:spPr>
      </p:pic>
      <p:pic>
        <p:nvPicPr>
          <p:cNvPr id="19" name="Picture 18"/>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726035" y="2895452"/>
            <a:ext cx="914400" cy="914400"/>
          </a:xfrm>
          <a:prstGeom prst="rect">
            <a:avLst/>
          </a:prstGeom>
        </p:spPr>
      </p:pic>
      <p:pic>
        <p:nvPicPr>
          <p:cNvPr id="20" name="Picture 19"/>
          <p:cNvPicPr>
            <a:picLocks noChangeAspect="1"/>
          </p:cNvPicPr>
          <p:nvPr/>
        </p:nvPicPr>
        <p:blipFill rotWithShape="1">
          <a:blip r:embed="rId5">
            <a:extLst>
              <a:ext uri="{28A0092B-C50C-407E-A947-70E740481C1C}">
                <a14:useLocalDpi xmlns:a14="http://schemas.microsoft.com/office/drawing/2010/main" val="0"/>
              </a:ext>
            </a:extLst>
          </a:blip>
          <a:srcRect l="5766"/>
          <a:stretch/>
        </p:blipFill>
        <p:spPr>
          <a:xfrm>
            <a:off x="5987206" y="2890859"/>
            <a:ext cx="914400" cy="914400"/>
          </a:xfrm>
          <a:prstGeom prst="rect">
            <a:avLst/>
          </a:prstGeom>
        </p:spPr>
      </p:pic>
      <p:sp>
        <p:nvSpPr>
          <p:cNvPr id="22" name="Up Arrow 21"/>
          <p:cNvSpPr/>
          <p:nvPr/>
        </p:nvSpPr>
        <p:spPr>
          <a:xfrm>
            <a:off x="6225115" y="3864058"/>
            <a:ext cx="438583" cy="1201591"/>
          </a:xfrm>
          <a:prstGeom prst="upArrow">
            <a:avLst/>
          </a:prstGeom>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p>
        </p:txBody>
      </p:sp>
      <p:pic>
        <p:nvPicPr>
          <p:cNvPr id="25" name="Picture 2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44007" y="4021581"/>
            <a:ext cx="1005840" cy="1005840"/>
          </a:xfrm>
          <a:prstGeom prst="rect">
            <a:avLst/>
          </a:prstGeom>
        </p:spPr>
      </p:pic>
      <p:pic>
        <p:nvPicPr>
          <p:cNvPr id="27" name="Content Placeholder 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987207" y="5103116"/>
            <a:ext cx="914400" cy="914400"/>
          </a:xfrm>
          <a:prstGeom prst="rect">
            <a:avLst/>
          </a:prstGeom>
          <a:effectLst>
            <a:outerShdw blurRad="50800" dist="38100" dir="5400000" algn="t" rotWithShape="0">
              <a:prstClr val="black">
                <a:alpha val="40000"/>
              </a:prstClr>
            </a:outerShdw>
          </a:effectLst>
        </p:spPr>
      </p:pic>
      <p:sp>
        <p:nvSpPr>
          <p:cNvPr id="3" name="Slide Number Placeholder 2"/>
          <p:cNvSpPr>
            <a:spLocks noGrp="1"/>
          </p:cNvSpPr>
          <p:nvPr>
            <p:ph type="sldNum" sz="quarter" idx="12"/>
          </p:nvPr>
        </p:nvSpPr>
        <p:spPr/>
        <p:txBody>
          <a:bodyPr/>
          <a:lstStyle/>
          <a:p>
            <a:fld id="{F5B33934-9E33-2F4B-9E2F-73FAFFD070E8}" type="slidenum">
              <a:rPr lang="en-US" smtClean="0"/>
              <a:t>9</a:t>
            </a:fld>
            <a:endParaRPr lang="en-US"/>
          </a:p>
        </p:txBody>
      </p:sp>
    </p:spTree>
    <p:extLst>
      <p:ext uri="{BB962C8B-B14F-4D97-AF65-F5344CB8AC3E}">
        <p14:creationId xmlns:p14="http://schemas.microsoft.com/office/powerpoint/2010/main" val="117172688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6021</TotalTime>
  <Words>1151</Words>
  <Application>Microsoft Office PowerPoint</Application>
  <PresentationFormat>Custom</PresentationFormat>
  <Paragraphs>151</Paragraphs>
  <Slides>15</Slides>
  <Notes>0</Notes>
  <HiddenSlides>8</HiddenSlides>
  <MMClips>0</MMClips>
  <ScaleCrop>false</ScaleCrop>
  <HeadingPairs>
    <vt:vector size="4" baseType="variant">
      <vt:variant>
        <vt:lpstr>Theme</vt:lpstr>
      </vt:variant>
      <vt:variant>
        <vt:i4>1</vt:i4>
      </vt:variant>
      <vt:variant>
        <vt:lpstr>Slide Titles</vt:lpstr>
      </vt:variant>
      <vt:variant>
        <vt:i4>15</vt:i4>
      </vt:variant>
    </vt:vector>
  </HeadingPairs>
  <TitlesOfParts>
    <vt:vector size="16"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Khachatoorian, Nareg</dc:creator>
  <cp:lastModifiedBy>Bahador Bahrami</cp:lastModifiedBy>
  <cp:revision>101</cp:revision>
  <dcterms:created xsi:type="dcterms:W3CDTF">2017-06-03T13:12:09Z</dcterms:created>
  <dcterms:modified xsi:type="dcterms:W3CDTF">2017-06-23T17:57:16Z</dcterms:modified>
</cp:coreProperties>
</file>

<file path=docProps/thumbnail.jpeg>
</file>